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Nunito" charset="1" panose="00000500000000000000"/>
      <p:regular r:id="rId17"/>
    </p:embeddedFont>
    <p:embeddedFont>
      <p:font typeface="Nunito Sans Bold" charset="1" panose="00000800000000000000"/>
      <p:regular r:id="rId18"/>
    </p:embeddedFont>
    <p:embeddedFont>
      <p:font typeface="Cormorant Garamond Bold Italics" charset="1" panose="00000800000000000000"/>
      <p:regular r:id="rId19"/>
    </p:embeddedFont>
    <p:embeddedFont>
      <p:font typeface="Crimson Pro Italics" charset="1" panose="00000000000000000000"/>
      <p:regular r:id="rId20"/>
    </p:embeddedFont>
    <p:embeddedFont>
      <p:font typeface="Cormorant Garamond Bold" charset="1" panose="00000800000000000000"/>
      <p:regular r:id="rId21"/>
    </p:embeddedFont>
    <p:embeddedFont>
      <p:font typeface="Oswald Bold" charset="1" panose="00000800000000000000"/>
      <p:regular r:id="rId22"/>
    </p:embeddedFont>
    <p:embeddedFont>
      <p:font typeface="Cormorant Garamond" charset="1" panose="00000500000000000000"/>
      <p:regular r:id="rId23"/>
    </p:embeddedFont>
    <p:embeddedFont>
      <p:font typeface="Open Sauce Bold" charset="1" panose="00000800000000000000"/>
      <p:regular r:id="rId24"/>
    </p:embeddedFont>
    <p:embeddedFont>
      <p:font typeface="Nunito Light" charset="1" panose="000004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12.png>
</file>

<file path=ppt/media/image13.png>
</file>

<file path=ppt/media/image14.png>
</file>

<file path=ppt/media/image15.svg>
</file>

<file path=ppt/media/image16.png>
</file>

<file path=ppt/media/image17.jpeg>
</file>

<file path=ppt/media/image18.jpeg>
</file>

<file path=ppt/media/image19.png>
</file>

<file path=ppt/media/image2.jpeg>
</file>

<file path=ppt/media/image20.png>
</file>

<file path=ppt/media/image21.png>
</file>

<file path=ppt/media/image22.png>
</file>

<file path=ppt/media/image23.png>
</file>

<file path=ppt/media/image24.jpeg>
</file>

<file path=ppt/media/image3.png>
</file>

<file path=ppt/media/image4.png>
</file>

<file path=ppt/media/image5.svg>
</file>

<file path=ppt/media/image6.jpe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jpe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jpeg" Type="http://schemas.openxmlformats.org/officeDocument/2006/relationships/image"/><Relationship Id="rId3" Target="../media/image3.png" Type="http://schemas.openxmlformats.org/officeDocument/2006/relationships/image"/><Relationship Id="rId4" Target="../media/image14.png" Type="http://schemas.openxmlformats.org/officeDocument/2006/relationships/image"/><Relationship Id="rId5" Target="../media/image15.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3.pn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9.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6.png" Type="http://schemas.openxmlformats.org/officeDocument/2006/relationships/image"/><Relationship Id="rId2" Target="../media/image1.jpeg" Type="http://schemas.openxmlformats.org/officeDocument/2006/relationships/image"/><Relationship Id="rId3" Target="../media/image10.jpeg" Type="http://schemas.openxmlformats.org/officeDocument/2006/relationships/image"/><Relationship Id="rId4" Target="../media/image11.jpeg" Type="http://schemas.openxmlformats.org/officeDocument/2006/relationships/image"/><Relationship Id="rId5" Target="../media/image12.png" Type="http://schemas.openxmlformats.org/officeDocument/2006/relationships/image"/><Relationship Id="rId6" Target="../media/image13.png" Type="http://schemas.openxmlformats.org/officeDocument/2006/relationships/image"/><Relationship Id="rId7" Target="../media/image3.png" Type="http://schemas.openxmlformats.org/officeDocument/2006/relationships/image"/><Relationship Id="rId8" Target="../media/image14.png" Type="http://schemas.openxmlformats.org/officeDocument/2006/relationships/image"/><Relationship Id="rId9" Target="../media/image1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17.jpeg" Type="http://schemas.openxmlformats.org/officeDocument/2006/relationships/image"/><Relationship Id="rId7" Target="../media/image18.jpeg" Type="http://schemas.openxmlformats.org/officeDocument/2006/relationships/image"/><Relationship Id="rId8" Target="../media/image1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3.png" Type="http://schemas.openxmlformats.org/officeDocument/2006/relationships/image"/><Relationship Id="rId6" Target="../media/image9.jpeg" Type="http://schemas.openxmlformats.org/officeDocument/2006/relationships/image"/><Relationship Id="rId7" Target="../media/image2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21.png" Type="http://schemas.openxmlformats.org/officeDocument/2006/relationships/image"/><Relationship Id="rId6"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3.png" Type="http://schemas.openxmlformats.org/officeDocument/2006/relationships/image"/><Relationship Id="rId6" Target="../media/image9.jpeg" Type="http://schemas.openxmlformats.org/officeDocument/2006/relationships/image"/><Relationship Id="rId7"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420" t="-3420" r="-4845" b="-4845"/>
            </a:stretch>
          </a:blipFill>
        </p:spPr>
      </p:sp>
      <p:grpSp>
        <p:nvGrpSpPr>
          <p:cNvPr name="Group 3" id="3"/>
          <p:cNvGrpSpPr/>
          <p:nvPr/>
        </p:nvGrpSpPr>
        <p:grpSpPr>
          <a:xfrm rot="0">
            <a:off x="8132017" y="1433561"/>
            <a:ext cx="7500945" cy="7419878"/>
            <a:chOff x="0" y="0"/>
            <a:chExt cx="10001260" cy="9893171"/>
          </a:xfrm>
        </p:grpSpPr>
        <p:pic>
          <p:nvPicPr>
            <p:cNvPr name="Picture 4" id="4"/>
            <p:cNvPicPr>
              <a:picLocks noChangeAspect="true"/>
            </p:cNvPicPr>
            <p:nvPr/>
          </p:nvPicPr>
          <p:blipFill>
            <a:blip r:embed="rId3"/>
            <a:srcRect l="14892" t="0" r="17375" b="0"/>
            <a:stretch>
              <a:fillRect/>
            </a:stretch>
          </p:blipFill>
          <p:spPr>
            <a:xfrm flipH="false" flipV="false">
              <a:off x="0" y="0"/>
              <a:ext cx="10001260" cy="9893171"/>
            </a:xfrm>
            <a:prstGeom prst="rect">
              <a:avLst/>
            </a:prstGeom>
          </p:spPr>
        </p:pic>
      </p:grpSp>
      <p:grpSp>
        <p:nvGrpSpPr>
          <p:cNvPr name="Group 5" id="5"/>
          <p:cNvGrpSpPr/>
          <p:nvPr/>
        </p:nvGrpSpPr>
        <p:grpSpPr>
          <a:xfrm rot="0">
            <a:off x="8930577" y="9858916"/>
            <a:ext cx="8328723" cy="819101"/>
            <a:chOff x="0" y="0"/>
            <a:chExt cx="2193573" cy="215730"/>
          </a:xfrm>
        </p:grpSpPr>
        <p:sp>
          <p:nvSpPr>
            <p:cNvPr name="Freeform 6" id="6"/>
            <p:cNvSpPr/>
            <p:nvPr/>
          </p:nvSpPr>
          <p:spPr>
            <a:xfrm flipH="false" flipV="false" rot="0">
              <a:off x="0" y="0"/>
              <a:ext cx="2193573" cy="215730"/>
            </a:xfrm>
            <a:custGeom>
              <a:avLst/>
              <a:gdLst/>
              <a:ahLst/>
              <a:cxnLst/>
              <a:rect r="r" b="b" t="t" l="l"/>
              <a:pathLst>
                <a:path h="215730" w="2193573">
                  <a:moveTo>
                    <a:pt x="0" y="0"/>
                  </a:moveTo>
                  <a:lnTo>
                    <a:pt x="2193573" y="0"/>
                  </a:lnTo>
                  <a:lnTo>
                    <a:pt x="2193573" y="215730"/>
                  </a:lnTo>
                  <a:lnTo>
                    <a:pt x="0" y="215730"/>
                  </a:lnTo>
                  <a:close/>
                </a:path>
              </a:pathLst>
            </a:custGeom>
            <a:solidFill>
              <a:srgbClr val="1B1A1A"/>
            </a:solidFill>
          </p:spPr>
        </p:sp>
        <p:sp>
          <p:nvSpPr>
            <p:cNvPr name="TextBox 7" id="7"/>
            <p:cNvSpPr txBox="true"/>
            <p:nvPr/>
          </p:nvSpPr>
          <p:spPr>
            <a:xfrm>
              <a:off x="0" y="47625"/>
              <a:ext cx="2193573" cy="168105"/>
            </a:xfrm>
            <a:prstGeom prst="rect">
              <a:avLst/>
            </a:prstGeom>
          </p:spPr>
          <p:txBody>
            <a:bodyPr anchor="ctr" rtlCol="false" tIns="50800" lIns="50800" bIns="50800" rIns="50800"/>
            <a:lstStyle/>
            <a:p>
              <a:pPr algn="ctr">
                <a:lnSpc>
                  <a:spcPts val="1979"/>
                </a:lnSpc>
              </a:pPr>
            </a:p>
          </p:txBody>
        </p:sp>
      </p:grpSp>
      <p:sp>
        <p:nvSpPr>
          <p:cNvPr name="AutoShape 8" id="8"/>
          <p:cNvSpPr/>
          <p:nvPr/>
        </p:nvSpPr>
        <p:spPr>
          <a:xfrm>
            <a:off x="17249775" y="2640989"/>
            <a:ext cx="0" cy="5005023"/>
          </a:xfrm>
          <a:prstGeom prst="line">
            <a:avLst/>
          </a:prstGeom>
          <a:ln cap="flat" w="19050">
            <a:solidFill>
              <a:srgbClr val="1B1A1A"/>
            </a:solidFill>
            <a:prstDash val="solid"/>
            <a:headEnd type="none" len="sm" w="sm"/>
            <a:tailEnd type="none" len="sm" w="sm"/>
          </a:ln>
        </p:spPr>
      </p:sp>
      <p:sp>
        <p:nvSpPr>
          <p:cNvPr name="AutoShape 9" id="9"/>
          <p:cNvSpPr/>
          <p:nvPr/>
        </p:nvSpPr>
        <p:spPr>
          <a:xfrm rot="-10800000">
            <a:off x="4449653" y="9107805"/>
            <a:ext cx="3682364" cy="0"/>
          </a:xfrm>
          <a:prstGeom prst="line">
            <a:avLst/>
          </a:prstGeom>
          <a:ln cap="flat" w="19050">
            <a:solidFill>
              <a:srgbClr val="1B1A1A"/>
            </a:solidFill>
            <a:prstDash val="solid"/>
            <a:headEnd type="none" len="sm" w="sm"/>
            <a:tailEnd type="none" len="sm" w="sm"/>
          </a:ln>
        </p:spPr>
      </p:sp>
      <p:sp>
        <p:nvSpPr>
          <p:cNvPr name="Freeform 10" id="10"/>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4"/>
            <a:stretch>
              <a:fillRect l="0" t="0" r="0" b="0"/>
            </a:stretch>
          </a:blipFill>
        </p:spPr>
      </p:sp>
      <p:sp>
        <p:nvSpPr>
          <p:cNvPr name="TextBox 11" id="11"/>
          <p:cNvSpPr txBox="true"/>
          <p:nvPr/>
        </p:nvSpPr>
        <p:spPr>
          <a:xfrm rot="5400000">
            <a:off x="13276031" y="4596764"/>
            <a:ext cx="6368776" cy="1093470"/>
          </a:xfrm>
          <a:prstGeom prst="rect">
            <a:avLst/>
          </a:prstGeom>
        </p:spPr>
        <p:txBody>
          <a:bodyPr anchor="t" rtlCol="false" tIns="0" lIns="0" bIns="0" rIns="0">
            <a:spAutoFit/>
          </a:bodyPr>
          <a:lstStyle/>
          <a:p>
            <a:pPr algn="ctr">
              <a:lnSpc>
                <a:spcPts val="2939"/>
              </a:lnSpc>
            </a:pPr>
            <a:r>
              <a:rPr lang="en-US" sz="1999" spc="399">
                <a:solidFill>
                  <a:srgbClr val="2E2D34"/>
                </a:solidFill>
                <a:latin typeface="Nunito"/>
                <a:ea typeface="Nunito"/>
                <a:cs typeface="Nunito"/>
                <a:sym typeface="Nunito"/>
              </a:rPr>
              <a:t>FASTER, FASTER, FASTER,</a:t>
            </a:r>
          </a:p>
          <a:p>
            <a:pPr algn="ctr">
              <a:lnSpc>
                <a:spcPts val="2939"/>
              </a:lnSpc>
            </a:pPr>
            <a:r>
              <a:rPr lang="en-US" sz="1999" spc="399">
                <a:solidFill>
                  <a:srgbClr val="2E2D34"/>
                </a:solidFill>
                <a:latin typeface="Nunito"/>
                <a:ea typeface="Nunito"/>
                <a:cs typeface="Nunito"/>
                <a:sym typeface="Nunito"/>
              </a:rPr>
              <a:t>until the thrill of speed overcomes the fear of death.</a:t>
            </a:r>
          </a:p>
        </p:txBody>
      </p:sp>
      <p:sp>
        <p:nvSpPr>
          <p:cNvPr name="TextBox 12" id="12"/>
          <p:cNvSpPr txBox="true"/>
          <p:nvPr/>
        </p:nvSpPr>
        <p:spPr>
          <a:xfrm rot="0">
            <a:off x="1028700" y="9004935"/>
            <a:ext cx="3420953" cy="253365"/>
          </a:xfrm>
          <a:prstGeom prst="rect">
            <a:avLst/>
          </a:prstGeom>
        </p:spPr>
        <p:txBody>
          <a:bodyPr anchor="t" rtlCol="false" tIns="0" lIns="0" bIns="0" rIns="0">
            <a:spAutoFit/>
          </a:bodyPr>
          <a:lstStyle/>
          <a:p>
            <a:pPr algn="l">
              <a:lnSpc>
                <a:spcPts val="1979"/>
              </a:lnSpc>
            </a:pPr>
            <a:r>
              <a:rPr lang="en-US" sz="1999" b="true">
                <a:solidFill>
                  <a:srgbClr val="2E2D34"/>
                </a:solidFill>
                <a:latin typeface="Nunito Sans Bold"/>
                <a:ea typeface="Nunito Sans Bold"/>
                <a:cs typeface="Nunito Sans Bold"/>
                <a:sym typeface="Nunito Sans Bold"/>
              </a:rPr>
              <a:t>KIENAUTO</a:t>
            </a:r>
          </a:p>
        </p:txBody>
      </p:sp>
      <p:sp>
        <p:nvSpPr>
          <p:cNvPr name="TextBox 13" id="13"/>
          <p:cNvSpPr txBox="true"/>
          <p:nvPr/>
        </p:nvSpPr>
        <p:spPr>
          <a:xfrm rot="0">
            <a:off x="382657" y="2572496"/>
            <a:ext cx="7944764" cy="1640219"/>
          </a:xfrm>
          <a:prstGeom prst="rect">
            <a:avLst/>
          </a:prstGeom>
        </p:spPr>
        <p:txBody>
          <a:bodyPr anchor="t" rtlCol="false" tIns="0" lIns="0" bIns="0" rIns="0">
            <a:spAutoFit/>
          </a:bodyPr>
          <a:lstStyle/>
          <a:p>
            <a:pPr algn="l">
              <a:lnSpc>
                <a:spcPts val="11642"/>
              </a:lnSpc>
            </a:pPr>
            <a:r>
              <a:rPr lang="en-US" b="true" sz="14027" i="true">
                <a:solidFill>
                  <a:srgbClr val="000000"/>
                </a:solidFill>
                <a:latin typeface="Cormorant Garamond Bold Italics"/>
                <a:ea typeface="Cormorant Garamond Bold Italics"/>
                <a:cs typeface="Cormorant Garamond Bold Italics"/>
                <a:sym typeface="Cormorant Garamond Bold Italics"/>
              </a:rPr>
              <a:t>PROJECT2</a:t>
            </a:r>
          </a:p>
        </p:txBody>
      </p:sp>
      <p:sp>
        <p:nvSpPr>
          <p:cNvPr name="TextBox 14" id="14"/>
          <p:cNvSpPr txBox="true"/>
          <p:nvPr/>
        </p:nvSpPr>
        <p:spPr>
          <a:xfrm rot="0">
            <a:off x="382657" y="4858709"/>
            <a:ext cx="7944764" cy="2600326"/>
          </a:xfrm>
          <a:prstGeom prst="rect">
            <a:avLst/>
          </a:prstGeom>
        </p:spPr>
        <p:txBody>
          <a:bodyPr anchor="t" rtlCol="false" tIns="0" lIns="0" bIns="0" rIns="0">
            <a:spAutoFit/>
          </a:bodyPr>
          <a:lstStyle/>
          <a:p>
            <a:pPr algn="l">
              <a:lnSpc>
                <a:spcPts val="5249"/>
              </a:lnSpc>
            </a:pPr>
            <a:r>
              <a:rPr lang="en-US" sz="3499" i="true">
                <a:solidFill>
                  <a:srgbClr val="000000"/>
                </a:solidFill>
                <a:latin typeface="Crimson Pro Italics"/>
                <a:ea typeface="Crimson Pro Italics"/>
                <a:cs typeface="Crimson Pro Italics"/>
                <a:sym typeface="Crimson Pro Italics"/>
              </a:rPr>
              <a:t>Họ và tên sinh viên: Nguyễn Trực Kiên</a:t>
            </a:r>
          </a:p>
          <a:p>
            <a:pPr algn="l">
              <a:lnSpc>
                <a:spcPts val="5249"/>
              </a:lnSpc>
            </a:pPr>
            <a:r>
              <a:rPr lang="en-US" sz="3499" i="true">
                <a:solidFill>
                  <a:srgbClr val="000000"/>
                </a:solidFill>
                <a:latin typeface="Crimson Pro Italics"/>
                <a:ea typeface="Crimson Pro Italics"/>
                <a:cs typeface="Crimson Pro Italics"/>
                <a:sym typeface="Crimson Pro Italics"/>
              </a:rPr>
              <a:t>Mã sinh viên: 2210900033 </a:t>
            </a:r>
          </a:p>
          <a:p>
            <a:pPr algn="l">
              <a:lnSpc>
                <a:spcPts val="5249"/>
              </a:lnSpc>
            </a:pPr>
            <a:r>
              <a:rPr lang="en-US" sz="3499" i="true">
                <a:solidFill>
                  <a:srgbClr val="000000"/>
                </a:solidFill>
                <a:latin typeface="Crimson Pro Italics"/>
                <a:ea typeface="Crimson Pro Italics"/>
                <a:cs typeface="Crimson Pro Italics"/>
                <a:sym typeface="Crimson Pro Italics"/>
              </a:rPr>
              <a:t>Lớp: K22CNT4</a:t>
            </a:r>
          </a:p>
          <a:p>
            <a:pPr algn="l">
              <a:lnSpc>
                <a:spcPts val="5249"/>
              </a:lnSpc>
            </a:pPr>
            <a:r>
              <a:rPr lang="en-US" sz="3499" i="true">
                <a:solidFill>
                  <a:srgbClr val="000000"/>
                </a:solidFill>
                <a:latin typeface="Crimson Pro Italics"/>
                <a:ea typeface="Crimson Pro Italics"/>
                <a:cs typeface="Crimson Pro Italics"/>
                <a:sym typeface="Crimson Pro Italics"/>
              </a:rPr>
              <a:t>Giảng Viên: Trịnh Văn Chung</a:t>
            </a:r>
          </a:p>
        </p:txBody>
      </p:sp>
      <p:sp>
        <p:nvSpPr>
          <p:cNvPr name="Freeform 15" id="15"/>
          <p:cNvSpPr/>
          <p:nvPr/>
        </p:nvSpPr>
        <p:spPr>
          <a:xfrm flipH="false" flipV="false" rot="0">
            <a:off x="16819868" y="589268"/>
            <a:ext cx="878864" cy="878864"/>
          </a:xfrm>
          <a:custGeom>
            <a:avLst/>
            <a:gdLst/>
            <a:ahLst/>
            <a:cxnLst/>
            <a:rect r="r" b="b" t="t" l="l"/>
            <a:pathLst>
              <a:path h="878864" w="878864">
                <a:moveTo>
                  <a:pt x="0" y="0"/>
                </a:moveTo>
                <a:lnTo>
                  <a:pt x="878864" y="0"/>
                </a:lnTo>
                <a:lnTo>
                  <a:pt x="878864" y="878864"/>
                </a:lnTo>
                <a:lnTo>
                  <a:pt x="0" y="87886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420" t="-3420" r="-4845" b="-4845"/>
            </a:stretch>
          </a:blipFill>
        </p:spPr>
      </p:sp>
      <p:grpSp>
        <p:nvGrpSpPr>
          <p:cNvPr name="Group 3" id="3"/>
          <p:cNvGrpSpPr/>
          <p:nvPr/>
        </p:nvGrpSpPr>
        <p:grpSpPr>
          <a:xfrm rot="0">
            <a:off x="16745004" y="589268"/>
            <a:ext cx="1028593" cy="8669032"/>
            <a:chOff x="0" y="0"/>
            <a:chExt cx="1371457" cy="11558709"/>
          </a:xfrm>
        </p:grpSpPr>
        <p:sp>
          <p:nvSpPr>
            <p:cNvPr name="AutoShape 4" id="4"/>
            <p:cNvSpPr/>
            <p:nvPr/>
          </p:nvSpPr>
          <p:spPr>
            <a:xfrm>
              <a:off x="685728" y="2735627"/>
              <a:ext cx="0" cy="6673364"/>
            </a:xfrm>
            <a:prstGeom prst="line">
              <a:avLst/>
            </a:prstGeom>
            <a:ln cap="flat" w="25400">
              <a:solidFill>
                <a:srgbClr val="F4F2E6"/>
              </a:solidFill>
              <a:prstDash val="solid"/>
              <a:headEnd type="none" len="sm" w="sm"/>
              <a:tailEnd type="none" len="sm" w="sm"/>
            </a:ln>
          </p:spPr>
        </p:sp>
        <p:sp>
          <p:nvSpPr>
            <p:cNvPr name="TextBox 5" id="5"/>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F4F2E6"/>
                  </a:solidFill>
                  <a:latin typeface="Open Sauce Bold"/>
                  <a:ea typeface="Open Sauce Bold"/>
                  <a:cs typeface="Open Sauce Bold"/>
                  <a:sym typeface="Open Sauce Bold"/>
                </a:rPr>
                <a:t>04</a:t>
              </a:r>
            </a:p>
          </p:txBody>
        </p:sp>
        <p:sp>
          <p:nvSpPr>
            <p:cNvPr name="Freeform 6" id="6"/>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AutoShape 7" id="7"/>
          <p:cNvSpPr/>
          <p:nvPr/>
        </p:nvSpPr>
        <p:spPr>
          <a:xfrm rot="-10800000">
            <a:off x="4449653" y="9089531"/>
            <a:ext cx="11275703" cy="0"/>
          </a:xfrm>
          <a:prstGeom prst="line">
            <a:avLst/>
          </a:prstGeom>
          <a:ln cap="flat" w="19050">
            <a:solidFill>
              <a:srgbClr val="F4F2E6"/>
            </a:solidFill>
            <a:prstDash val="solid"/>
            <a:headEnd type="none" len="sm" w="sm"/>
            <a:tailEnd type="none" len="sm" w="sm"/>
          </a:ln>
        </p:spPr>
      </p:sp>
      <p:sp>
        <p:nvSpPr>
          <p:cNvPr name="Freeform 8" id="8"/>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5"/>
            <a:stretch>
              <a:fillRect l="0" t="0" r="0" b="0"/>
            </a:stretch>
          </a:blipFill>
        </p:spPr>
      </p:sp>
      <p:sp>
        <p:nvSpPr>
          <p:cNvPr name="Freeform 9" id="9"/>
          <p:cNvSpPr/>
          <p:nvPr/>
        </p:nvSpPr>
        <p:spPr>
          <a:xfrm flipH="false" flipV="false" rot="0">
            <a:off x="2517934" y="1882440"/>
            <a:ext cx="13252132" cy="6522121"/>
          </a:xfrm>
          <a:custGeom>
            <a:avLst/>
            <a:gdLst/>
            <a:ahLst/>
            <a:cxnLst/>
            <a:rect r="r" b="b" t="t" l="l"/>
            <a:pathLst>
              <a:path h="6522121" w="13252132">
                <a:moveTo>
                  <a:pt x="0" y="0"/>
                </a:moveTo>
                <a:lnTo>
                  <a:pt x="13252132" y="0"/>
                </a:lnTo>
                <a:lnTo>
                  <a:pt x="13252132" y="6522120"/>
                </a:lnTo>
                <a:lnTo>
                  <a:pt x="0" y="6522120"/>
                </a:lnTo>
                <a:lnTo>
                  <a:pt x="0" y="0"/>
                </a:lnTo>
                <a:close/>
              </a:path>
            </a:pathLst>
          </a:custGeom>
          <a:blipFill>
            <a:blip r:embed="rId6"/>
            <a:stretch>
              <a:fillRect l="0" t="-8929" r="0" b="-5363"/>
            </a:stretch>
          </a:blipFill>
        </p:spPr>
      </p:sp>
      <p:sp>
        <p:nvSpPr>
          <p:cNvPr name="TextBox 10" id="10"/>
          <p:cNvSpPr txBox="true"/>
          <p:nvPr/>
        </p:nvSpPr>
        <p:spPr>
          <a:xfrm rot="0">
            <a:off x="2161971" y="397159"/>
            <a:ext cx="13964059" cy="1314449"/>
          </a:xfrm>
          <a:prstGeom prst="rect">
            <a:avLst/>
          </a:prstGeom>
        </p:spPr>
        <p:txBody>
          <a:bodyPr anchor="t" rtlCol="false" tIns="0" lIns="0" bIns="0" rIns="0">
            <a:spAutoFit/>
          </a:bodyPr>
          <a:lstStyle/>
          <a:p>
            <a:pPr algn="ctr">
              <a:lnSpc>
                <a:spcPts val="9899"/>
              </a:lnSpc>
            </a:pPr>
            <a:r>
              <a:rPr lang="en-US" b="true" sz="9999" i="true">
                <a:solidFill>
                  <a:srgbClr val="F4F2E6"/>
                </a:solidFill>
                <a:latin typeface="Cormorant Garamond Bold Italics"/>
                <a:ea typeface="Cormorant Garamond Bold Italics"/>
                <a:cs typeface="Cormorant Garamond Bold Italics"/>
                <a:sym typeface="Cormorant Garamond Bold Italics"/>
              </a:rPr>
              <a:t>Quản lý sản phẩm</a:t>
            </a:r>
          </a:p>
        </p:txBody>
      </p:sp>
      <p:sp>
        <p:nvSpPr>
          <p:cNvPr name="TextBox 11" id="11"/>
          <p:cNvSpPr txBox="true"/>
          <p:nvPr/>
        </p:nvSpPr>
        <p:spPr>
          <a:xfrm rot="0">
            <a:off x="1028700" y="9004935"/>
            <a:ext cx="3420953" cy="253365"/>
          </a:xfrm>
          <a:prstGeom prst="rect">
            <a:avLst/>
          </a:prstGeom>
        </p:spPr>
        <p:txBody>
          <a:bodyPr anchor="t" rtlCol="false" tIns="0" lIns="0" bIns="0" rIns="0">
            <a:spAutoFit/>
          </a:bodyPr>
          <a:lstStyle/>
          <a:p>
            <a:pPr algn="l">
              <a:lnSpc>
                <a:spcPts val="1979"/>
              </a:lnSpc>
            </a:pPr>
            <a:r>
              <a:rPr lang="en-US" sz="1999" b="true">
                <a:solidFill>
                  <a:srgbClr val="F4F2E6"/>
                </a:solidFill>
                <a:latin typeface="Nunito Sans Bold"/>
                <a:ea typeface="Nunito Sans Bold"/>
                <a:cs typeface="Nunito Sans Bold"/>
                <a:sym typeface="Nunito Sans Bold"/>
              </a:rPr>
              <a:t>KIENAUTO</a:t>
            </a:r>
          </a:p>
        </p:txBody>
      </p:sp>
    </p:spTree>
  </p:cSld>
  <p:clrMapOvr>
    <a:masterClrMapping/>
  </p:clrMapOvr>
  <p:transition spd="slow">
    <p:cover dir="ld"/>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8265" b="-8265"/>
            </a:stretch>
          </a:blipFill>
        </p:spPr>
      </p:sp>
      <p:sp>
        <p:nvSpPr>
          <p:cNvPr name="TextBox 3" id="3"/>
          <p:cNvSpPr txBox="true"/>
          <p:nvPr/>
        </p:nvSpPr>
        <p:spPr>
          <a:xfrm rot="0">
            <a:off x="1028700" y="9004935"/>
            <a:ext cx="4120544" cy="253365"/>
          </a:xfrm>
          <a:prstGeom prst="rect">
            <a:avLst/>
          </a:prstGeom>
        </p:spPr>
        <p:txBody>
          <a:bodyPr anchor="t" rtlCol="false" tIns="0" lIns="0" bIns="0" rIns="0">
            <a:spAutoFit/>
          </a:bodyPr>
          <a:lstStyle/>
          <a:p>
            <a:pPr algn="l">
              <a:lnSpc>
                <a:spcPts val="1979"/>
              </a:lnSpc>
            </a:pPr>
            <a:r>
              <a:rPr lang="en-US" sz="1999" b="true">
                <a:solidFill>
                  <a:srgbClr val="1B1A1A"/>
                </a:solidFill>
                <a:latin typeface="Nunito Sans Bold"/>
                <a:ea typeface="Nunito Sans Bold"/>
                <a:cs typeface="Nunito Sans Bold"/>
                <a:sym typeface="Nunito Sans Bold"/>
              </a:rPr>
              <a:t>KIENAUTO</a:t>
            </a:r>
          </a:p>
        </p:txBody>
      </p:sp>
      <p:sp>
        <p:nvSpPr>
          <p:cNvPr name="TextBox 4" id="4"/>
          <p:cNvSpPr txBox="true"/>
          <p:nvPr/>
        </p:nvSpPr>
        <p:spPr>
          <a:xfrm rot="0">
            <a:off x="6027881" y="354045"/>
            <a:ext cx="6232239" cy="1587435"/>
          </a:xfrm>
          <a:prstGeom prst="rect">
            <a:avLst/>
          </a:prstGeom>
        </p:spPr>
        <p:txBody>
          <a:bodyPr anchor="t" rtlCol="false" tIns="0" lIns="0" bIns="0" rIns="0">
            <a:spAutoFit/>
          </a:bodyPr>
          <a:lstStyle/>
          <a:p>
            <a:pPr algn="l">
              <a:lnSpc>
                <a:spcPts val="11901"/>
              </a:lnSpc>
            </a:pPr>
            <a:r>
              <a:rPr lang="en-US" b="true" sz="12021" i="true">
                <a:solidFill>
                  <a:srgbClr val="1B1A1A"/>
                </a:solidFill>
                <a:latin typeface="Cormorant Garamond Bold Italics"/>
                <a:ea typeface="Cormorant Garamond Bold Italics"/>
                <a:cs typeface="Cormorant Garamond Bold Italics"/>
                <a:sym typeface="Cormorant Garamond Bold Italics"/>
              </a:rPr>
              <a:t>Lời cảm ơn</a:t>
            </a:r>
          </a:p>
        </p:txBody>
      </p:sp>
      <p:sp>
        <p:nvSpPr>
          <p:cNvPr name="TextBox 5" id="5"/>
          <p:cNvSpPr txBox="true"/>
          <p:nvPr/>
        </p:nvSpPr>
        <p:spPr>
          <a:xfrm rot="0">
            <a:off x="2731446" y="2034806"/>
            <a:ext cx="12825108" cy="6160237"/>
          </a:xfrm>
          <a:prstGeom prst="rect">
            <a:avLst/>
          </a:prstGeom>
        </p:spPr>
        <p:txBody>
          <a:bodyPr anchor="t" rtlCol="false" tIns="0" lIns="0" bIns="0" rIns="0">
            <a:spAutoFit/>
          </a:bodyPr>
          <a:lstStyle/>
          <a:p>
            <a:pPr algn="l">
              <a:lnSpc>
                <a:spcPts val="4449"/>
              </a:lnSpc>
            </a:pPr>
            <a:r>
              <a:rPr lang="en-US" b="true" sz="3177" i="true">
                <a:solidFill>
                  <a:srgbClr val="1B1A1A"/>
                </a:solidFill>
                <a:latin typeface="Cormorant Garamond Bold Italics"/>
                <a:ea typeface="Cormorant Garamond Bold Italics"/>
                <a:cs typeface="Cormorant Garamond Bold Italics"/>
                <a:sym typeface="Cormorant Garamond Bold Italics"/>
              </a:rPr>
              <a:t>Với lòng biết ơn sâu sắc và tình cảm chân thành cho phép chúng em gửi lời cảm ơn chân thành nhất tới Trường Đại học Nguyễn Trãi, khoa Công Nghệ Thông Tin, cùng các giảng viên đã tận tình chỉ dạy và tạo điều kiện giúp đỡ em trong quá trình học tập, nghiên cứu và hoàn thành đề tài. Đặc biệt em xin bày tỏ lòng biết ơn sâu sắc đến Thầy Trịnh Văn Chung  – người hướng dẫn chúng em hoàn thành đề tài Project 2 của mình và cũng là người đã luôn tận tình hướng dẫn, chỉ bảo, giúp đỡ và động viên chúng em trong suốt quá trình nghiên cứu và hoàn thành đề tài nghiên cứu này. Mặc dù, đã cố gắng rất nhiều nhưng bài thuyết trình không tránh khỏi những thiếu sót, chúng em rất mong nhận được sự thông cảm, chỉ dẫn, giúp đỡ và đóng góp ý kiến của quý thầy cô và các bạn đang học cùng chúng em tại Trường Đại học Nguyễn Trãi. Chúng em xin chân thành cảm ơn!</a:t>
            </a:r>
          </a:p>
        </p:txBody>
      </p:sp>
      <p:sp>
        <p:nvSpPr>
          <p:cNvPr name="Freeform 6" id="6"/>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3"/>
            <a:stretch>
              <a:fillRect l="0" t="0" r="0" b="0"/>
            </a:stretch>
          </a:blipFill>
        </p:spPr>
      </p:sp>
      <p:sp>
        <p:nvSpPr>
          <p:cNvPr name="AutoShape 7" id="7"/>
          <p:cNvSpPr/>
          <p:nvPr/>
        </p:nvSpPr>
        <p:spPr>
          <a:xfrm flipH="true">
            <a:off x="3506149" y="9117330"/>
            <a:ext cx="11275703" cy="0"/>
          </a:xfrm>
          <a:prstGeom prst="line">
            <a:avLst/>
          </a:prstGeom>
          <a:ln cap="flat" w="19050">
            <a:solidFill>
              <a:srgbClr val="1B1A1A"/>
            </a:solidFill>
            <a:prstDash val="solid"/>
            <a:headEnd type="none" len="sm" w="sm"/>
            <a:tailEnd type="none" len="sm" w="sm"/>
          </a:ln>
        </p:spPr>
      </p:sp>
      <p:grpSp>
        <p:nvGrpSpPr>
          <p:cNvPr name="Group 8" id="8"/>
          <p:cNvGrpSpPr/>
          <p:nvPr/>
        </p:nvGrpSpPr>
        <p:grpSpPr>
          <a:xfrm rot="0">
            <a:off x="17109758" y="589268"/>
            <a:ext cx="1028593" cy="8669032"/>
            <a:chOff x="0" y="0"/>
            <a:chExt cx="1371457" cy="11558709"/>
          </a:xfrm>
        </p:grpSpPr>
        <p:sp>
          <p:nvSpPr>
            <p:cNvPr name="AutoShape 9" id="9"/>
            <p:cNvSpPr/>
            <p:nvPr/>
          </p:nvSpPr>
          <p:spPr>
            <a:xfrm>
              <a:off x="685728" y="2735627"/>
              <a:ext cx="0" cy="6673364"/>
            </a:xfrm>
            <a:prstGeom prst="line">
              <a:avLst/>
            </a:prstGeom>
            <a:ln cap="flat" w="25400">
              <a:solidFill>
                <a:srgbClr val="1B1A1A"/>
              </a:solidFill>
              <a:prstDash val="solid"/>
              <a:headEnd type="none" len="sm" w="sm"/>
              <a:tailEnd type="none" len="sm" w="sm"/>
            </a:ln>
          </p:spPr>
        </p:sp>
        <p:sp>
          <p:nvSpPr>
            <p:cNvPr name="TextBox 10" id="10"/>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1B1A1A"/>
                  </a:solidFill>
                  <a:latin typeface="Open Sauce Bold"/>
                  <a:ea typeface="Open Sauce Bold"/>
                  <a:cs typeface="Open Sauce Bold"/>
                  <a:sym typeface="Open Sauce Bold"/>
                </a:rPr>
                <a:t>05</a:t>
              </a:r>
            </a:p>
          </p:txBody>
        </p:sp>
        <p:sp>
          <p:nvSpPr>
            <p:cNvPr name="Freeform 11" id="11"/>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Tree>
  </p:cSld>
  <p:clrMapOvr>
    <a:masterClrMapping/>
  </p:clrMapOvr>
  <p:transition spd="slow">
    <p:cover dir="ld"/>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420" t="-3420" r="-4845" b="-4845"/>
            </a:stretch>
          </a:blipFill>
        </p:spPr>
      </p:sp>
      <p:sp>
        <p:nvSpPr>
          <p:cNvPr name="TextBox 3" id="3"/>
          <p:cNvSpPr txBox="true"/>
          <p:nvPr/>
        </p:nvSpPr>
        <p:spPr>
          <a:xfrm rot="0">
            <a:off x="4704877" y="-91440"/>
            <a:ext cx="8878245" cy="2030730"/>
          </a:xfrm>
          <a:prstGeom prst="rect">
            <a:avLst/>
          </a:prstGeom>
        </p:spPr>
        <p:txBody>
          <a:bodyPr anchor="t" rtlCol="false" tIns="0" lIns="0" bIns="0" rIns="0">
            <a:spAutoFit/>
          </a:bodyPr>
          <a:lstStyle/>
          <a:p>
            <a:pPr algn="ctr">
              <a:lnSpc>
                <a:spcPts val="16560"/>
              </a:lnSpc>
            </a:pPr>
            <a:r>
              <a:rPr lang="en-US" b="true" sz="12000" spc="1176">
                <a:solidFill>
                  <a:srgbClr val="FFFFFF"/>
                </a:solidFill>
                <a:latin typeface="Cormorant Garamond Bold"/>
                <a:ea typeface="Cormorant Garamond Bold"/>
                <a:cs typeface="Cormorant Garamond Bold"/>
                <a:sym typeface="Cormorant Garamond Bold"/>
              </a:rPr>
              <a:t>NỘI DUNG</a:t>
            </a:r>
          </a:p>
        </p:txBody>
      </p:sp>
      <p:grpSp>
        <p:nvGrpSpPr>
          <p:cNvPr name="Group 4" id="4"/>
          <p:cNvGrpSpPr/>
          <p:nvPr/>
        </p:nvGrpSpPr>
        <p:grpSpPr>
          <a:xfrm rot="0">
            <a:off x="5272046" y="2348100"/>
            <a:ext cx="1400485" cy="6493178"/>
            <a:chOff x="0" y="0"/>
            <a:chExt cx="368852" cy="1710138"/>
          </a:xfrm>
        </p:grpSpPr>
        <p:sp>
          <p:nvSpPr>
            <p:cNvPr name="Freeform 5" id="5"/>
            <p:cNvSpPr/>
            <p:nvPr/>
          </p:nvSpPr>
          <p:spPr>
            <a:xfrm flipH="false" flipV="false" rot="0">
              <a:off x="0" y="0"/>
              <a:ext cx="368852" cy="1710137"/>
            </a:xfrm>
            <a:custGeom>
              <a:avLst/>
              <a:gdLst/>
              <a:ahLst/>
              <a:cxnLst/>
              <a:rect r="r" b="b" t="t" l="l"/>
              <a:pathLst>
                <a:path h="1710137" w="368852">
                  <a:moveTo>
                    <a:pt x="0" y="0"/>
                  </a:moveTo>
                  <a:lnTo>
                    <a:pt x="368852" y="0"/>
                  </a:lnTo>
                  <a:lnTo>
                    <a:pt x="368852" y="1710137"/>
                  </a:lnTo>
                  <a:lnTo>
                    <a:pt x="0" y="1710137"/>
                  </a:lnTo>
                  <a:close/>
                </a:path>
              </a:pathLst>
            </a:custGeom>
            <a:solidFill>
              <a:srgbClr val="FFFFFF"/>
            </a:solidFill>
          </p:spPr>
        </p:sp>
        <p:sp>
          <p:nvSpPr>
            <p:cNvPr name="TextBox 6" id="6"/>
            <p:cNvSpPr txBox="true"/>
            <p:nvPr/>
          </p:nvSpPr>
          <p:spPr>
            <a:xfrm>
              <a:off x="0" y="-19050"/>
              <a:ext cx="368852" cy="1729188"/>
            </a:xfrm>
            <a:prstGeom prst="rect">
              <a:avLst/>
            </a:prstGeom>
          </p:spPr>
          <p:txBody>
            <a:bodyPr anchor="ctr" rtlCol="false" tIns="50800" lIns="50800" bIns="50800" rIns="50800"/>
            <a:lstStyle/>
            <a:p>
              <a:pPr algn="ctr">
                <a:lnSpc>
                  <a:spcPts val="2859"/>
                </a:lnSpc>
              </a:pPr>
            </a:p>
          </p:txBody>
        </p:sp>
      </p:grpSp>
      <p:grpSp>
        <p:nvGrpSpPr>
          <p:cNvPr name="Group 7" id="7"/>
          <p:cNvGrpSpPr/>
          <p:nvPr/>
        </p:nvGrpSpPr>
        <p:grpSpPr>
          <a:xfrm rot="0">
            <a:off x="5470055" y="2930234"/>
            <a:ext cx="7541136" cy="5328911"/>
            <a:chOff x="0" y="0"/>
            <a:chExt cx="10054849" cy="7105214"/>
          </a:xfrm>
        </p:grpSpPr>
        <p:sp>
          <p:nvSpPr>
            <p:cNvPr name="TextBox 8" id="8"/>
            <p:cNvSpPr txBox="true"/>
            <p:nvPr/>
          </p:nvSpPr>
          <p:spPr>
            <a:xfrm rot="0">
              <a:off x="0" y="0"/>
              <a:ext cx="1339290" cy="800100"/>
            </a:xfrm>
            <a:prstGeom prst="rect">
              <a:avLst/>
            </a:prstGeom>
          </p:spPr>
          <p:txBody>
            <a:bodyPr anchor="t" rtlCol="false" tIns="0" lIns="0" bIns="0" rIns="0">
              <a:spAutoFit/>
            </a:bodyPr>
            <a:lstStyle/>
            <a:p>
              <a:pPr algn="ctr">
                <a:lnSpc>
                  <a:spcPts val="4799"/>
                </a:lnSpc>
              </a:pPr>
              <a:r>
                <a:rPr lang="en-US" b="true" sz="3999" i="true">
                  <a:solidFill>
                    <a:srgbClr val="363636"/>
                  </a:solidFill>
                  <a:latin typeface="Oswald Bold"/>
                  <a:ea typeface="Oswald Bold"/>
                  <a:cs typeface="Oswald Bold"/>
                  <a:sym typeface="Oswald Bold"/>
                </a:rPr>
                <a:t>01</a:t>
              </a:r>
            </a:p>
          </p:txBody>
        </p:sp>
        <p:sp>
          <p:nvSpPr>
            <p:cNvPr name="TextBox 9" id="9"/>
            <p:cNvSpPr txBox="true"/>
            <p:nvPr/>
          </p:nvSpPr>
          <p:spPr>
            <a:xfrm rot="0">
              <a:off x="0" y="1576279"/>
              <a:ext cx="1339290" cy="800100"/>
            </a:xfrm>
            <a:prstGeom prst="rect">
              <a:avLst/>
            </a:prstGeom>
          </p:spPr>
          <p:txBody>
            <a:bodyPr anchor="t" rtlCol="false" tIns="0" lIns="0" bIns="0" rIns="0">
              <a:spAutoFit/>
            </a:bodyPr>
            <a:lstStyle/>
            <a:p>
              <a:pPr algn="ctr">
                <a:lnSpc>
                  <a:spcPts val="4799"/>
                </a:lnSpc>
              </a:pPr>
              <a:r>
                <a:rPr lang="en-US" b="true" sz="3999" i="true">
                  <a:solidFill>
                    <a:srgbClr val="363636"/>
                  </a:solidFill>
                  <a:latin typeface="Oswald Bold"/>
                  <a:ea typeface="Oswald Bold"/>
                  <a:cs typeface="Oswald Bold"/>
                  <a:sym typeface="Oswald Bold"/>
                </a:rPr>
                <a:t>02</a:t>
              </a:r>
            </a:p>
          </p:txBody>
        </p:sp>
        <p:sp>
          <p:nvSpPr>
            <p:cNvPr name="TextBox 10" id="10"/>
            <p:cNvSpPr txBox="true"/>
            <p:nvPr/>
          </p:nvSpPr>
          <p:spPr>
            <a:xfrm rot="0">
              <a:off x="0" y="3152557"/>
              <a:ext cx="1339290" cy="800100"/>
            </a:xfrm>
            <a:prstGeom prst="rect">
              <a:avLst/>
            </a:prstGeom>
          </p:spPr>
          <p:txBody>
            <a:bodyPr anchor="t" rtlCol="false" tIns="0" lIns="0" bIns="0" rIns="0">
              <a:spAutoFit/>
            </a:bodyPr>
            <a:lstStyle/>
            <a:p>
              <a:pPr algn="ctr">
                <a:lnSpc>
                  <a:spcPts val="4799"/>
                </a:lnSpc>
              </a:pPr>
              <a:r>
                <a:rPr lang="en-US" b="true" sz="3999" i="true">
                  <a:solidFill>
                    <a:srgbClr val="363636"/>
                  </a:solidFill>
                  <a:latin typeface="Oswald Bold"/>
                  <a:ea typeface="Oswald Bold"/>
                  <a:cs typeface="Oswald Bold"/>
                  <a:sym typeface="Oswald Bold"/>
                </a:rPr>
                <a:t>03</a:t>
              </a:r>
            </a:p>
          </p:txBody>
        </p:sp>
        <p:sp>
          <p:nvSpPr>
            <p:cNvPr name="TextBox 11" id="11"/>
            <p:cNvSpPr txBox="true"/>
            <p:nvPr/>
          </p:nvSpPr>
          <p:spPr>
            <a:xfrm rot="0">
              <a:off x="0" y="4728836"/>
              <a:ext cx="1339290" cy="800100"/>
            </a:xfrm>
            <a:prstGeom prst="rect">
              <a:avLst/>
            </a:prstGeom>
          </p:spPr>
          <p:txBody>
            <a:bodyPr anchor="t" rtlCol="false" tIns="0" lIns="0" bIns="0" rIns="0">
              <a:spAutoFit/>
            </a:bodyPr>
            <a:lstStyle/>
            <a:p>
              <a:pPr algn="ctr">
                <a:lnSpc>
                  <a:spcPts val="4799"/>
                </a:lnSpc>
              </a:pPr>
              <a:r>
                <a:rPr lang="en-US" b="true" sz="3999" i="true">
                  <a:solidFill>
                    <a:srgbClr val="363636"/>
                  </a:solidFill>
                  <a:latin typeface="Oswald Bold"/>
                  <a:ea typeface="Oswald Bold"/>
                  <a:cs typeface="Oswald Bold"/>
                  <a:sym typeface="Oswald Bold"/>
                </a:rPr>
                <a:t>04</a:t>
              </a:r>
            </a:p>
          </p:txBody>
        </p:sp>
        <p:sp>
          <p:nvSpPr>
            <p:cNvPr name="TextBox 12" id="12"/>
            <p:cNvSpPr txBox="true"/>
            <p:nvPr/>
          </p:nvSpPr>
          <p:spPr>
            <a:xfrm rot="0">
              <a:off x="0" y="6305114"/>
              <a:ext cx="1339290" cy="800100"/>
            </a:xfrm>
            <a:prstGeom prst="rect">
              <a:avLst/>
            </a:prstGeom>
          </p:spPr>
          <p:txBody>
            <a:bodyPr anchor="t" rtlCol="false" tIns="0" lIns="0" bIns="0" rIns="0">
              <a:spAutoFit/>
            </a:bodyPr>
            <a:lstStyle/>
            <a:p>
              <a:pPr algn="ctr">
                <a:lnSpc>
                  <a:spcPts val="4799"/>
                </a:lnSpc>
              </a:pPr>
              <a:r>
                <a:rPr lang="en-US" b="true" sz="3999" i="true">
                  <a:solidFill>
                    <a:srgbClr val="363636"/>
                  </a:solidFill>
                  <a:latin typeface="Oswald Bold"/>
                  <a:ea typeface="Oswald Bold"/>
                  <a:cs typeface="Oswald Bold"/>
                  <a:sym typeface="Oswald Bold"/>
                </a:rPr>
                <a:t>05</a:t>
              </a:r>
            </a:p>
          </p:txBody>
        </p:sp>
        <p:sp>
          <p:nvSpPr>
            <p:cNvPr name="TextBox 13" id="13"/>
            <p:cNvSpPr txBox="true"/>
            <p:nvPr/>
          </p:nvSpPr>
          <p:spPr>
            <a:xfrm rot="0">
              <a:off x="1952677" y="112183"/>
              <a:ext cx="7720671" cy="537633"/>
            </a:xfrm>
            <a:prstGeom prst="rect">
              <a:avLst/>
            </a:prstGeom>
          </p:spPr>
          <p:txBody>
            <a:bodyPr anchor="t" rtlCol="false" tIns="0" lIns="0" bIns="0" rIns="0">
              <a:spAutoFit/>
            </a:bodyPr>
            <a:lstStyle/>
            <a:p>
              <a:pPr algn="l">
                <a:lnSpc>
                  <a:spcPts val="3499"/>
                </a:lnSpc>
              </a:pPr>
              <a:r>
                <a:rPr lang="en-US" sz="2499" spc="244">
                  <a:solidFill>
                    <a:srgbClr val="FFFFFF"/>
                  </a:solidFill>
                  <a:latin typeface="Cormorant Garamond"/>
                  <a:ea typeface="Cormorant Garamond"/>
                  <a:cs typeface="Cormorant Garamond"/>
                  <a:sym typeface="Cormorant Garamond"/>
                </a:rPr>
                <a:t>ĐẶT VẤN ĐỀ</a:t>
              </a:r>
            </a:p>
          </p:txBody>
        </p:sp>
        <p:sp>
          <p:nvSpPr>
            <p:cNvPr name="TextBox 14" id="14"/>
            <p:cNvSpPr txBox="true"/>
            <p:nvPr/>
          </p:nvSpPr>
          <p:spPr>
            <a:xfrm rot="0">
              <a:off x="1952677" y="1688462"/>
              <a:ext cx="8102172" cy="537633"/>
            </a:xfrm>
            <a:prstGeom prst="rect">
              <a:avLst/>
            </a:prstGeom>
          </p:spPr>
          <p:txBody>
            <a:bodyPr anchor="t" rtlCol="false" tIns="0" lIns="0" bIns="0" rIns="0">
              <a:spAutoFit/>
            </a:bodyPr>
            <a:lstStyle/>
            <a:p>
              <a:pPr algn="l">
                <a:lnSpc>
                  <a:spcPts val="3499"/>
                </a:lnSpc>
              </a:pPr>
              <a:r>
                <a:rPr lang="en-US" b="true" sz="2499" spc="244">
                  <a:solidFill>
                    <a:srgbClr val="FFFFFF"/>
                  </a:solidFill>
                  <a:latin typeface="Cormorant Garamond Bold"/>
                  <a:ea typeface="Cormorant Garamond Bold"/>
                  <a:cs typeface="Cormorant Garamond Bold"/>
                  <a:sym typeface="Cormorant Garamond Bold"/>
                </a:rPr>
                <a:t>MỤC ĐÍCH</a:t>
              </a:r>
            </a:p>
          </p:txBody>
        </p:sp>
        <p:sp>
          <p:nvSpPr>
            <p:cNvPr name="TextBox 15" id="15"/>
            <p:cNvSpPr txBox="true"/>
            <p:nvPr/>
          </p:nvSpPr>
          <p:spPr>
            <a:xfrm rot="0">
              <a:off x="1952677" y="3264740"/>
              <a:ext cx="7720671" cy="537633"/>
            </a:xfrm>
            <a:prstGeom prst="rect">
              <a:avLst/>
            </a:prstGeom>
          </p:spPr>
          <p:txBody>
            <a:bodyPr anchor="t" rtlCol="false" tIns="0" lIns="0" bIns="0" rIns="0">
              <a:spAutoFit/>
            </a:bodyPr>
            <a:lstStyle/>
            <a:p>
              <a:pPr algn="l" marL="0" indent="0" lvl="0">
                <a:lnSpc>
                  <a:spcPts val="3499"/>
                </a:lnSpc>
              </a:pPr>
              <a:r>
                <a:rPr lang="en-US" b="true" sz="2499" spc="244">
                  <a:solidFill>
                    <a:srgbClr val="FFFFFF"/>
                  </a:solidFill>
                  <a:latin typeface="Cormorant Garamond Bold"/>
                  <a:ea typeface="Cormorant Garamond Bold"/>
                  <a:cs typeface="Cormorant Garamond Bold"/>
                  <a:sym typeface="Cormorant Garamond Bold"/>
                </a:rPr>
                <a:t>GIỚI THIỆU VỀ CÔNG NGHỆ</a:t>
              </a:r>
            </a:p>
          </p:txBody>
        </p:sp>
        <p:sp>
          <p:nvSpPr>
            <p:cNvPr name="TextBox 16" id="16"/>
            <p:cNvSpPr txBox="true"/>
            <p:nvPr/>
          </p:nvSpPr>
          <p:spPr>
            <a:xfrm rot="0">
              <a:off x="1947316" y="4841019"/>
              <a:ext cx="8102172" cy="537633"/>
            </a:xfrm>
            <a:prstGeom prst="rect">
              <a:avLst/>
            </a:prstGeom>
          </p:spPr>
          <p:txBody>
            <a:bodyPr anchor="t" rtlCol="false" tIns="0" lIns="0" bIns="0" rIns="0">
              <a:spAutoFit/>
            </a:bodyPr>
            <a:lstStyle/>
            <a:p>
              <a:pPr algn="l" marL="0" indent="0" lvl="0">
                <a:lnSpc>
                  <a:spcPts val="3499"/>
                </a:lnSpc>
              </a:pPr>
              <a:r>
                <a:rPr lang="en-US" b="true" sz="2499" spc="244">
                  <a:solidFill>
                    <a:srgbClr val="FFFFFF"/>
                  </a:solidFill>
                  <a:latin typeface="Cormorant Garamond Bold"/>
                  <a:ea typeface="Cormorant Garamond Bold"/>
                  <a:cs typeface="Cormorant Garamond Bold"/>
                  <a:sym typeface="Cormorant Garamond Bold"/>
                </a:rPr>
                <a:t>GIỚI THIỆU TRANG WEB</a:t>
              </a:r>
            </a:p>
          </p:txBody>
        </p:sp>
        <p:sp>
          <p:nvSpPr>
            <p:cNvPr name="TextBox 17" id="17"/>
            <p:cNvSpPr txBox="true"/>
            <p:nvPr/>
          </p:nvSpPr>
          <p:spPr>
            <a:xfrm rot="0">
              <a:off x="1952677" y="6417297"/>
              <a:ext cx="8102172" cy="537633"/>
            </a:xfrm>
            <a:prstGeom prst="rect">
              <a:avLst/>
            </a:prstGeom>
          </p:spPr>
          <p:txBody>
            <a:bodyPr anchor="t" rtlCol="false" tIns="0" lIns="0" bIns="0" rIns="0">
              <a:spAutoFit/>
            </a:bodyPr>
            <a:lstStyle/>
            <a:p>
              <a:pPr algn="l" marL="0" indent="0" lvl="0">
                <a:lnSpc>
                  <a:spcPts val="3499"/>
                </a:lnSpc>
              </a:pPr>
              <a:r>
                <a:rPr lang="en-US" b="true" sz="2499" spc="244">
                  <a:solidFill>
                    <a:srgbClr val="FFFFFF"/>
                  </a:solidFill>
                  <a:latin typeface="Cormorant Garamond Bold"/>
                  <a:ea typeface="Cormorant Garamond Bold"/>
                  <a:cs typeface="Cormorant Garamond Bold"/>
                  <a:sym typeface="Cormorant Garamond Bold"/>
                </a:rPr>
                <a:t>LỜI CẢM ƠN</a:t>
              </a:r>
            </a:p>
          </p:txBody>
        </p:sp>
      </p:grpSp>
      <p:sp>
        <p:nvSpPr>
          <p:cNvPr name="AutoShape 18" id="18"/>
          <p:cNvSpPr/>
          <p:nvPr/>
        </p:nvSpPr>
        <p:spPr>
          <a:xfrm flipH="true" flipV="true">
            <a:off x="13011107" y="2356227"/>
            <a:ext cx="85" cy="1372365"/>
          </a:xfrm>
          <a:prstGeom prst="line">
            <a:avLst/>
          </a:prstGeom>
          <a:ln cap="flat" w="9525">
            <a:solidFill>
              <a:srgbClr val="FFFFFF"/>
            </a:solidFill>
            <a:prstDash val="solid"/>
            <a:headEnd type="none" len="sm" w="sm"/>
            <a:tailEnd type="none" len="sm" w="sm"/>
          </a:ln>
        </p:spPr>
      </p:sp>
      <p:sp>
        <p:nvSpPr>
          <p:cNvPr name="AutoShape 19" id="19"/>
          <p:cNvSpPr/>
          <p:nvPr/>
        </p:nvSpPr>
        <p:spPr>
          <a:xfrm>
            <a:off x="11640752" y="2356227"/>
            <a:ext cx="1370354" cy="4021"/>
          </a:xfrm>
          <a:prstGeom prst="line">
            <a:avLst/>
          </a:prstGeom>
          <a:ln cap="flat" w="9525">
            <a:solidFill>
              <a:srgbClr val="FFFFFF"/>
            </a:solidFill>
            <a:prstDash val="solid"/>
            <a:headEnd type="none" len="sm" w="sm"/>
            <a:tailEnd type="none" len="sm" w="sm"/>
          </a:ln>
        </p:spPr>
      </p:sp>
      <p:sp>
        <p:nvSpPr>
          <p:cNvPr name="AutoShape 20" id="20"/>
          <p:cNvSpPr/>
          <p:nvPr/>
        </p:nvSpPr>
        <p:spPr>
          <a:xfrm flipV="true">
            <a:off x="11638827" y="8841278"/>
            <a:ext cx="1372365" cy="85"/>
          </a:xfrm>
          <a:prstGeom prst="line">
            <a:avLst/>
          </a:prstGeom>
          <a:ln cap="flat" w="9525">
            <a:solidFill>
              <a:srgbClr val="FFFFFF"/>
            </a:solidFill>
            <a:prstDash val="solid"/>
            <a:headEnd type="none" len="sm" w="sm"/>
            <a:tailEnd type="none" len="sm" w="sm"/>
          </a:ln>
        </p:spPr>
      </p:sp>
      <p:sp>
        <p:nvSpPr>
          <p:cNvPr name="AutoShape 21" id="21"/>
          <p:cNvSpPr/>
          <p:nvPr/>
        </p:nvSpPr>
        <p:spPr>
          <a:xfrm flipH="true">
            <a:off x="13007170" y="7470924"/>
            <a:ext cx="4021" cy="1370354"/>
          </a:xfrm>
          <a:prstGeom prst="line">
            <a:avLst/>
          </a:prstGeom>
          <a:ln cap="flat" w="9525">
            <a:solidFill>
              <a:srgbClr val="FFFFFF"/>
            </a:solidFill>
            <a:prstDash val="solid"/>
            <a:headEnd type="none" len="sm" w="sm"/>
            <a:tailEnd type="none" len="sm" w="sm"/>
          </a:ln>
        </p:spPr>
      </p:sp>
      <p:sp>
        <p:nvSpPr>
          <p:cNvPr name="TextBox 22" id="22"/>
          <p:cNvSpPr txBox="true"/>
          <p:nvPr/>
        </p:nvSpPr>
        <p:spPr>
          <a:xfrm rot="0">
            <a:off x="1028700" y="9004935"/>
            <a:ext cx="3506149" cy="253365"/>
          </a:xfrm>
          <a:prstGeom prst="rect">
            <a:avLst/>
          </a:prstGeom>
        </p:spPr>
        <p:txBody>
          <a:bodyPr anchor="t" rtlCol="false" tIns="0" lIns="0" bIns="0" rIns="0">
            <a:spAutoFit/>
          </a:bodyPr>
          <a:lstStyle/>
          <a:p>
            <a:pPr algn="l">
              <a:lnSpc>
                <a:spcPts val="1979"/>
              </a:lnSpc>
            </a:pPr>
            <a:r>
              <a:rPr lang="en-US" sz="1999" b="true">
                <a:solidFill>
                  <a:srgbClr val="FFFFFF"/>
                </a:solidFill>
                <a:latin typeface="Nunito Sans Bold"/>
                <a:ea typeface="Nunito Sans Bold"/>
                <a:cs typeface="Nunito Sans Bold"/>
                <a:sym typeface="Nunito Sans Bold"/>
              </a:rPr>
              <a:t>KIENAUTO</a:t>
            </a:r>
          </a:p>
        </p:txBody>
      </p:sp>
      <p:sp>
        <p:nvSpPr>
          <p:cNvPr name="Freeform 23" id="23"/>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3"/>
            <a:stretch>
              <a:fillRect l="0" t="0" r="0" b="0"/>
            </a:stretch>
          </a:blipFill>
        </p:spPr>
      </p:sp>
      <p:sp>
        <p:nvSpPr>
          <p:cNvPr name="AutoShape 24" id="24"/>
          <p:cNvSpPr/>
          <p:nvPr/>
        </p:nvSpPr>
        <p:spPr>
          <a:xfrm flipH="true">
            <a:off x="3506149" y="9267825"/>
            <a:ext cx="11275703" cy="0"/>
          </a:xfrm>
          <a:prstGeom prst="line">
            <a:avLst/>
          </a:prstGeom>
          <a:ln cap="flat" w="19050">
            <a:solidFill>
              <a:srgbClr val="F4F2E6"/>
            </a:solidFill>
            <a:prstDash val="solid"/>
            <a:headEnd type="none" len="sm" w="sm"/>
            <a:tailEnd type="none" len="sm" w="sm"/>
          </a:ln>
        </p:spPr>
      </p:sp>
      <p:grpSp>
        <p:nvGrpSpPr>
          <p:cNvPr name="Group 25" id="25"/>
          <p:cNvGrpSpPr/>
          <p:nvPr/>
        </p:nvGrpSpPr>
        <p:grpSpPr>
          <a:xfrm rot="0">
            <a:off x="17109758" y="589268"/>
            <a:ext cx="1028593" cy="8669032"/>
            <a:chOff x="0" y="0"/>
            <a:chExt cx="1371457" cy="11558709"/>
          </a:xfrm>
        </p:grpSpPr>
        <p:sp>
          <p:nvSpPr>
            <p:cNvPr name="AutoShape 26" id="26"/>
            <p:cNvSpPr/>
            <p:nvPr/>
          </p:nvSpPr>
          <p:spPr>
            <a:xfrm>
              <a:off x="685728" y="2735627"/>
              <a:ext cx="0" cy="6673364"/>
            </a:xfrm>
            <a:prstGeom prst="line">
              <a:avLst/>
            </a:prstGeom>
            <a:ln cap="flat" w="25400">
              <a:solidFill>
                <a:srgbClr val="F4F2E6"/>
              </a:solidFill>
              <a:prstDash val="solid"/>
              <a:headEnd type="none" len="sm" w="sm"/>
              <a:tailEnd type="none" len="sm" w="sm"/>
            </a:ln>
          </p:spPr>
        </p:sp>
        <p:sp>
          <p:nvSpPr>
            <p:cNvPr name="TextBox 27" id="27"/>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F4F2E6"/>
                  </a:solidFill>
                  <a:latin typeface="Open Sauce Bold"/>
                  <a:ea typeface="Open Sauce Bold"/>
                  <a:cs typeface="Open Sauce Bold"/>
                  <a:sym typeface="Open Sauce Bold"/>
                </a:rPr>
                <a:t>00</a:t>
              </a:r>
            </a:p>
          </p:txBody>
        </p:sp>
        <p:sp>
          <p:nvSpPr>
            <p:cNvPr name="Freeform 28" id="28"/>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spTree>
  </p:cSld>
  <p:clrMapOvr>
    <a:masterClrMapping/>
  </p:clrMapOvr>
  <p:transition spd="slow">
    <p:cover dir="ld"/>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FEFEF"/>
        </a:solidFill>
      </p:bgPr>
    </p:bg>
    <p:spTree>
      <p:nvGrpSpPr>
        <p:cNvPr id="1" name=""/>
        <p:cNvGrpSpPr/>
        <p:nvPr/>
      </p:nvGrpSpPr>
      <p:grpSpPr>
        <a:xfrm>
          <a:off x="0" y="0"/>
          <a:ext cx="0" cy="0"/>
          <a:chOff x="0" y="0"/>
          <a:chExt cx="0" cy="0"/>
        </a:xfrm>
      </p:grpSpPr>
      <p:grpSp>
        <p:nvGrpSpPr>
          <p:cNvPr name="Group 2" id="2"/>
          <p:cNvGrpSpPr/>
          <p:nvPr/>
        </p:nvGrpSpPr>
        <p:grpSpPr>
          <a:xfrm rot="0">
            <a:off x="12883267" y="9858916"/>
            <a:ext cx="4376033" cy="819101"/>
            <a:chOff x="0" y="0"/>
            <a:chExt cx="1152535" cy="215730"/>
          </a:xfrm>
        </p:grpSpPr>
        <p:sp>
          <p:nvSpPr>
            <p:cNvPr name="Freeform 3" id="3"/>
            <p:cNvSpPr/>
            <p:nvPr/>
          </p:nvSpPr>
          <p:spPr>
            <a:xfrm flipH="false" flipV="false" rot="0">
              <a:off x="0" y="0"/>
              <a:ext cx="1152535" cy="215730"/>
            </a:xfrm>
            <a:custGeom>
              <a:avLst/>
              <a:gdLst/>
              <a:ahLst/>
              <a:cxnLst/>
              <a:rect r="r" b="b" t="t" l="l"/>
              <a:pathLst>
                <a:path h="215730" w="1152535">
                  <a:moveTo>
                    <a:pt x="0" y="0"/>
                  </a:moveTo>
                  <a:lnTo>
                    <a:pt x="1152535" y="0"/>
                  </a:lnTo>
                  <a:lnTo>
                    <a:pt x="1152535" y="215730"/>
                  </a:lnTo>
                  <a:lnTo>
                    <a:pt x="0" y="215730"/>
                  </a:lnTo>
                  <a:close/>
                </a:path>
              </a:pathLst>
            </a:custGeom>
            <a:solidFill>
              <a:srgbClr val="1B1A1A"/>
            </a:solidFill>
          </p:spPr>
        </p:sp>
        <p:sp>
          <p:nvSpPr>
            <p:cNvPr name="TextBox 4" id="4"/>
            <p:cNvSpPr txBox="true"/>
            <p:nvPr/>
          </p:nvSpPr>
          <p:spPr>
            <a:xfrm>
              <a:off x="0" y="47625"/>
              <a:ext cx="1152535" cy="168105"/>
            </a:xfrm>
            <a:prstGeom prst="rect">
              <a:avLst/>
            </a:prstGeom>
          </p:spPr>
          <p:txBody>
            <a:bodyPr anchor="ctr" rtlCol="false" tIns="50800" lIns="50800" bIns="50800" rIns="50800"/>
            <a:lstStyle/>
            <a:p>
              <a:pPr algn="ctr">
                <a:lnSpc>
                  <a:spcPts val="1979"/>
                </a:lnSpc>
              </a:pPr>
            </a:p>
          </p:txBody>
        </p:sp>
      </p:grpSp>
      <p:sp>
        <p:nvSpPr>
          <p:cNvPr name="Freeform 5" id="5"/>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2"/>
            <a:stretch>
              <a:fillRect l="0" t="0" r="0" b="0"/>
            </a:stretch>
          </a:blipFill>
        </p:spPr>
      </p:sp>
      <p:grpSp>
        <p:nvGrpSpPr>
          <p:cNvPr name="Group 6" id="6"/>
          <p:cNvGrpSpPr/>
          <p:nvPr/>
        </p:nvGrpSpPr>
        <p:grpSpPr>
          <a:xfrm rot="0">
            <a:off x="17109758" y="589268"/>
            <a:ext cx="1028593" cy="8669032"/>
            <a:chOff x="0" y="0"/>
            <a:chExt cx="1371457" cy="11558709"/>
          </a:xfrm>
        </p:grpSpPr>
        <p:sp>
          <p:nvSpPr>
            <p:cNvPr name="AutoShape 7" id="7"/>
            <p:cNvSpPr/>
            <p:nvPr/>
          </p:nvSpPr>
          <p:spPr>
            <a:xfrm>
              <a:off x="685728" y="2735627"/>
              <a:ext cx="0" cy="6673364"/>
            </a:xfrm>
            <a:prstGeom prst="line">
              <a:avLst/>
            </a:prstGeom>
            <a:ln cap="flat" w="25400">
              <a:solidFill>
                <a:srgbClr val="1B1A1A"/>
              </a:solidFill>
              <a:prstDash val="solid"/>
              <a:headEnd type="none" len="sm" w="sm"/>
              <a:tailEnd type="none" len="sm" w="sm"/>
            </a:ln>
          </p:spPr>
        </p:sp>
        <p:sp>
          <p:nvSpPr>
            <p:cNvPr name="TextBox 8" id="8"/>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363636"/>
                  </a:solidFill>
                  <a:latin typeface="Open Sauce Bold"/>
                  <a:ea typeface="Open Sauce Bold"/>
                  <a:cs typeface="Open Sauce Bold"/>
                  <a:sym typeface="Open Sauce Bold"/>
                </a:rPr>
                <a:t>01</a:t>
              </a:r>
            </a:p>
          </p:txBody>
        </p:sp>
        <p:sp>
          <p:nvSpPr>
            <p:cNvPr name="Freeform 9" id="9"/>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TextBox 10" id="10"/>
          <p:cNvSpPr txBox="true"/>
          <p:nvPr/>
        </p:nvSpPr>
        <p:spPr>
          <a:xfrm rot="0">
            <a:off x="1028700" y="9004935"/>
            <a:ext cx="3420953" cy="253365"/>
          </a:xfrm>
          <a:prstGeom prst="rect">
            <a:avLst/>
          </a:prstGeom>
        </p:spPr>
        <p:txBody>
          <a:bodyPr anchor="t" rtlCol="false" tIns="0" lIns="0" bIns="0" rIns="0">
            <a:spAutoFit/>
          </a:bodyPr>
          <a:lstStyle/>
          <a:p>
            <a:pPr algn="l">
              <a:lnSpc>
                <a:spcPts val="1979"/>
              </a:lnSpc>
            </a:pPr>
            <a:r>
              <a:rPr lang="en-US" sz="1999" b="true">
                <a:solidFill>
                  <a:srgbClr val="1B1A1A"/>
                </a:solidFill>
                <a:latin typeface="Nunito Sans Bold"/>
                <a:ea typeface="Nunito Sans Bold"/>
                <a:cs typeface="Nunito Sans Bold"/>
                <a:sym typeface="Nunito Sans Bold"/>
              </a:rPr>
              <a:t>KIENAUTO</a:t>
            </a:r>
          </a:p>
        </p:txBody>
      </p:sp>
      <p:grpSp>
        <p:nvGrpSpPr>
          <p:cNvPr name="Group 11" id="11"/>
          <p:cNvGrpSpPr/>
          <p:nvPr/>
        </p:nvGrpSpPr>
        <p:grpSpPr>
          <a:xfrm rot="0">
            <a:off x="2187303" y="1499600"/>
            <a:ext cx="13913394" cy="7287800"/>
            <a:chOff x="0" y="0"/>
            <a:chExt cx="18551193" cy="9717067"/>
          </a:xfrm>
        </p:grpSpPr>
        <p:grpSp>
          <p:nvGrpSpPr>
            <p:cNvPr name="Group 12" id="12"/>
            <p:cNvGrpSpPr/>
            <p:nvPr/>
          </p:nvGrpSpPr>
          <p:grpSpPr>
            <a:xfrm rot="0">
              <a:off x="0" y="0"/>
              <a:ext cx="18551193" cy="9717067"/>
              <a:chOff x="0" y="0"/>
              <a:chExt cx="3668142" cy="1921363"/>
            </a:xfrm>
          </p:grpSpPr>
          <p:sp>
            <p:nvSpPr>
              <p:cNvPr name="Freeform 13" id="13"/>
              <p:cNvSpPr/>
              <p:nvPr/>
            </p:nvSpPr>
            <p:spPr>
              <a:xfrm flipH="false" flipV="false" rot="0">
                <a:off x="0" y="0"/>
                <a:ext cx="3668142" cy="1921364"/>
              </a:xfrm>
              <a:custGeom>
                <a:avLst/>
                <a:gdLst/>
                <a:ahLst/>
                <a:cxnLst/>
                <a:rect r="r" b="b" t="t" l="l"/>
                <a:pathLst>
                  <a:path h="1921364" w="3668142">
                    <a:moveTo>
                      <a:pt x="28378" y="0"/>
                    </a:moveTo>
                    <a:lnTo>
                      <a:pt x="3639764" y="0"/>
                    </a:lnTo>
                    <a:cubicBezTo>
                      <a:pt x="3655437" y="0"/>
                      <a:pt x="3668142" y="12705"/>
                      <a:pt x="3668142" y="28378"/>
                    </a:cubicBezTo>
                    <a:lnTo>
                      <a:pt x="3668142" y="1892985"/>
                    </a:lnTo>
                    <a:cubicBezTo>
                      <a:pt x="3668142" y="1900512"/>
                      <a:pt x="3665153" y="1907730"/>
                      <a:pt x="3659830" y="1913052"/>
                    </a:cubicBezTo>
                    <a:cubicBezTo>
                      <a:pt x="3654509" y="1918374"/>
                      <a:pt x="3647291" y="1921364"/>
                      <a:pt x="3639764" y="1921364"/>
                    </a:cubicBezTo>
                    <a:lnTo>
                      <a:pt x="28378" y="1921364"/>
                    </a:lnTo>
                    <a:cubicBezTo>
                      <a:pt x="12705" y="1921364"/>
                      <a:pt x="0" y="1908658"/>
                      <a:pt x="0" y="1892985"/>
                    </a:cubicBezTo>
                    <a:lnTo>
                      <a:pt x="0" y="28378"/>
                    </a:lnTo>
                    <a:cubicBezTo>
                      <a:pt x="0" y="20852"/>
                      <a:pt x="2990" y="13634"/>
                      <a:pt x="8312" y="8312"/>
                    </a:cubicBezTo>
                    <a:cubicBezTo>
                      <a:pt x="13634" y="2990"/>
                      <a:pt x="20852" y="0"/>
                      <a:pt x="28378" y="0"/>
                    </a:cubicBezTo>
                    <a:close/>
                  </a:path>
                </a:pathLst>
              </a:custGeom>
              <a:solidFill>
                <a:srgbClr val="1B1A1A"/>
              </a:solidFill>
            </p:spPr>
          </p:sp>
          <p:sp>
            <p:nvSpPr>
              <p:cNvPr name="TextBox 14" id="14"/>
              <p:cNvSpPr txBox="true"/>
              <p:nvPr/>
            </p:nvSpPr>
            <p:spPr>
              <a:xfrm>
                <a:off x="0" y="47625"/>
                <a:ext cx="3668142" cy="1873738"/>
              </a:xfrm>
              <a:prstGeom prst="rect">
                <a:avLst/>
              </a:prstGeom>
            </p:spPr>
            <p:txBody>
              <a:bodyPr anchor="ctr" rtlCol="false" tIns="50749" lIns="50749" bIns="50749" rIns="50749"/>
              <a:lstStyle/>
              <a:p>
                <a:pPr algn="ctr">
                  <a:lnSpc>
                    <a:spcPts val="1979"/>
                  </a:lnSpc>
                </a:pPr>
              </a:p>
              <a:p>
                <a:pPr algn="ctr">
                  <a:lnSpc>
                    <a:spcPts val="1979"/>
                  </a:lnSpc>
                </a:pPr>
              </a:p>
              <a:p>
                <a:pPr algn="ctr">
                  <a:lnSpc>
                    <a:spcPts val="1979"/>
                  </a:lnSpc>
                </a:pPr>
              </a:p>
              <a:p>
                <a:pPr algn="ctr">
                  <a:lnSpc>
                    <a:spcPts val="1979"/>
                  </a:lnSpc>
                </a:pPr>
              </a:p>
            </p:txBody>
          </p:sp>
        </p:grpSp>
        <p:sp>
          <p:nvSpPr>
            <p:cNvPr name="Freeform 15" id="15"/>
            <p:cNvSpPr/>
            <p:nvPr/>
          </p:nvSpPr>
          <p:spPr>
            <a:xfrm flipH="false" flipV="false" rot="0">
              <a:off x="0" y="37522"/>
              <a:ext cx="18551193" cy="9679544"/>
            </a:xfrm>
            <a:custGeom>
              <a:avLst/>
              <a:gdLst/>
              <a:ahLst/>
              <a:cxnLst/>
              <a:rect r="r" b="b" t="t" l="l"/>
              <a:pathLst>
                <a:path h="9679544" w="18551193">
                  <a:moveTo>
                    <a:pt x="0" y="0"/>
                  </a:moveTo>
                  <a:lnTo>
                    <a:pt x="18551193" y="0"/>
                  </a:lnTo>
                  <a:lnTo>
                    <a:pt x="18551193" y="9679545"/>
                  </a:lnTo>
                  <a:lnTo>
                    <a:pt x="0" y="9679545"/>
                  </a:lnTo>
                  <a:lnTo>
                    <a:pt x="0" y="0"/>
                  </a:lnTo>
                  <a:close/>
                </a:path>
              </a:pathLst>
            </a:custGeom>
            <a:blipFill>
              <a:blip r:embed="rId5">
                <a:alphaModFix amt="9999"/>
              </a:blip>
              <a:stretch>
                <a:fillRect l="0" t="-12927" r="-5153" b="-433"/>
              </a:stretch>
            </a:blipFill>
          </p:spPr>
        </p:sp>
      </p:grpSp>
      <p:sp>
        <p:nvSpPr>
          <p:cNvPr name="TextBox 16" id="16"/>
          <p:cNvSpPr txBox="true"/>
          <p:nvPr/>
        </p:nvSpPr>
        <p:spPr>
          <a:xfrm rot="0">
            <a:off x="2800657" y="1779905"/>
            <a:ext cx="12686685" cy="6670040"/>
          </a:xfrm>
          <a:prstGeom prst="rect">
            <a:avLst/>
          </a:prstGeom>
        </p:spPr>
        <p:txBody>
          <a:bodyPr anchor="t" rtlCol="false" tIns="0" lIns="0" bIns="0" rIns="0">
            <a:spAutoFit/>
          </a:bodyPr>
          <a:lstStyle/>
          <a:p>
            <a:pPr algn="just" marL="626111" indent="-313055" lvl="1">
              <a:lnSpc>
                <a:spcPts val="4060"/>
              </a:lnSpc>
              <a:buFont typeface="Arial"/>
              <a:buChar char="•"/>
            </a:pPr>
            <a:r>
              <a:rPr lang="en-US" b="true" sz="2900">
                <a:solidFill>
                  <a:srgbClr val="EFEFEF"/>
                </a:solidFill>
                <a:latin typeface="Cormorant Garamond Bold"/>
                <a:ea typeface="Cormorant Garamond Bold"/>
                <a:cs typeface="Cormorant Garamond Bold"/>
                <a:sym typeface="Cormorant Garamond Bold"/>
              </a:rPr>
              <a:t>Trong thời đại công nghệ số phát triển mạnh mẽ, việc mua sắm trực tuyến ngày </a:t>
            </a:r>
            <a:r>
              <a:rPr lang="en-US" b="true" sz="2900">
                <a:solidFill>
                  <a:srgbClr val="EFEFEF"/>
                </a:solidFill>
                <a:latin typeface="Cormorant Garamond Bold"/>
                <a:ea typeface="Cormorant Garamond Bold"/>
                <a:cs typeface="Cormorant Garamond Bold"/>
                <a:sym typeface="Cormorant Garamond Bold"/>
              </a:rPr>
              <a:t>càng trở nên phổ biến. Nhiều ngành hàng, bao gồm thời trang, mỹ phẩm và đặc biệt là nước hoa, đã chuyển dịch từ mô hình kinh doanh truyền thống sang kinh doanh online. Tuy nhiên, việc xây dựng và phát triển một website bán nước hoa không đơn giản chỉ là đưa sản phẩm lên mạng và chờ đợi khách hàng đến mua. Nó đòi hỏi sự đầu tư kỹ lưỡng về mặt chiến lược, trải nghiệm người dùng, bảo mật cũng như uy tín của doanh nghiệp.</a:t>
            </a:r>
          </a:p>
          <a:p>
            <a:pPr algn="just" marL="626111" indent="-313055" lvl="1">
              <a:lnSpc>
                <a:spcPts val="4060"/>
              </a:lnSpc>
              <a:buFont typeface="Arial"/>
              <a:buChar char="•"/>
            </a:pPr>
            <a:r>
              <a:rPr lang="en-US" b="true" sz="2900">
                <a:solidFill>
                  <a:srgbClr val="EFEFEF"/>
                </a:solidFill>
                <a:latin typeface="Cormorant Garamond Bold"/>
                <a:ea typeface="Cormorant Garamond Bold"/>
                <a:cs typeface="Cormorant Garamond Bold"/>
                <a:sym typeface="Cormorant Garamond Bold"/>
              </a:rPr>
              <a:t>Ô tô không chỉ là phương tiện di chuyển mà còn thể hiện cá tính và đẳng cấp của người sử dụng. Khách hàng luôn yêu cầu cao về chất lượng, dịch vụ và trải nghiệm. Một trang web bán ô tô cần cung cấp thông tin chi tiết, hình ảnh chân thực, cùng sự minh bạch về xuất xứ, chính sách bảo hành, và dịch vụ hậu mãi. Đây là yếu tố quan trọng để xây dựng lòng tin, giúp khách hàng an tâm chọn lựa, đặc biệt khi không thể trải nghiệm thực tế ngay từ đầu.</a:t>
            </a:r>
          </a:p>
        </p:txBody>
      </p:sp>
      <p:sp>
        <p:nvSpPr>
          <p:cNvPr name="AutoShape 17" id="17"/>
          <p:cNvSpPr/>
          <p:nvPr/>
        </p:nvSpPr>
        <p:spPr>
          <a:xfrm flipH="true">
            <a:off x="3506149" y="9099056"/>
            <a:ext cx="11275703" cy="0"/>
          </a:xfrm>
          <a:prstGeom prst="line">
            <a:avLst/>
          </a:prstGeom>
          <a:ln cap="flat" w="19050">
            <a:solidFill>
              <a:srgbClr val="1B1A1A"/>
            </a:solidFill>
            <a:prstDash val="solid"/>
            <a:headEnd type="none" len="sm" w="sm"/>
            <a:tailEnd type="none" len="sm" w="sm"/>
          </a:ln>
        </p:spPr>
      </p:sp>
      <p:sp>
        <p:nvSpPr>
          <p:cNvPr name="TextBox 18" id="18"/>
          <p:cNvSpPr txBox="true"/>
          <p:nvPr/>
        </p:nvSpPr>
        <p:spPr>
          <a:xfrm rot="0">
            <a:off x="6862518" y="306498"/>
            <a:ext cx="4562963" cy="1085468"/>
          </a:xfrm>
          <a:prstGeom prst="rect">
            <a:avLst/>
          </a:prstGeom>
        </p:spPr>
        <p:txBody>
          <a:bodyPr anchor="t" rtlCol="false" tIns="0" lIns="0" bIns="0" rIns="0">
            <a:spAutoFit/>
          </a:bodyPr>
          <a:lstStyle/>
          <a:p>
            <a:pPr algn="l">
              <a:lnSpc>
                <a:spcPts val="8117"/>
              </a:lnSpc>
            </a:pPr>
            <a:r>
              <a:rPr lang="en-US" sz="8199" b="true">
                <a:solidFill>
                  <a:srgbClr val="000000"/>
                </a:solidFill>
                <a:latin typeface="Cormorant Garamond Bold"/>
                <a:ea typeface="Cormorant Garamond Bold"/>
                <a:cs typeface="Cormorant Garamond Bold"/>
                <a:sym typeface="Cormorant Garamond Bold"/>
              </a:rPr>
              <a:t>Đặt vấn đề</a:t>
            </a:r>
          </a:p>
        </p:txBody>
      </p:sp>
    </p:spTree>
  </p:cSld>
  <p:clrMapOvr>
    <a:masterClrMapping/>
  </p:clrMapOvr>
  <p:transition spd="slow">
    <p:cover dir="ld"/>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420" t="-3420" r="-4845" b="-4845"/>
            </a:stretch>
          </a:blipFill>
        </p:spPr>
      </p:sp>
      <p:sp>
        <p:nvSpPr>
          <p:cNvPr name="AutoShape 3" id="3"/>
          <p:cNvSpPr/>
          <p:nvPr/>
        </p:nvSpPr>
        <p:spPr>
          <a:xfrm rot="-10800000">
            <a:off x="4449653" y="9089531"/>
            <a:ext cx="11275703" cy="0"/>
          </a:xfrm>
          <a:prstGeom prst="line">
            <a:avLst/>
          </a:prstGeom>
          <a:ln cap="flat" w="19050">
            <a:solidFill>
              <a:srgbClr val="EFEFEF"/>
            </a:solidFill>
            <a:prstDash val="solid"/>
            <a:headEnd type="none" len="sm" w="sm"/>
            <a:tailEnd type="none" len="sm" w="sm"/>
          </a:ln>
        </p:spPr>
      </p:sp>
      <p:sp>
        <p:nvSpPr>
          <p:cNvPr name="TextBox 4" id="4"/>
          <p:cNvSpPr txBox="true"/>
          <p:nvPr/>
        </p:nvSpPr>
        <p:spPr>
          <a:xfrm rot="0">
            <a:off x="4016602" y="429859"/>
            <a:ext cx="10254796" cy="1407231"/>
          </a:xfrm>
          <a:prstGeom prst="rect">
            <a:avLst/>
          </a:prstGeom>
        </p:spPr>
        <p:txBody>
          <a:bodyPr anchor="t" rtlCol="false" tIns="0" lIns="0" bIns="0" rIns="0">
            <a:spAutoFit/>
          </a:bodyPr>
          <a:lstStyle/>
          <a:p>
            <a:pPr algn="ctr">
              <a:lnSpc>
                <a:spcPts val="10515"/>
              </a:lnSpc>
            </a:pPr>
            <a:r>
              <a:rPr lang="en-US" b="true" sz="10621" i="true">
                <a:solidFill>
                  <a:srgbClr val="F4F2E6"/>
                </a:solidFill>
                <a:latin typeface="Cormorant Garamond Bold Italics"/>
                <a:ea typeface="Cormorant Garamond Bold Italics"/>
                <a:cs typeface="Cormorant Garamond Bold Italics"/>
                <a:sym typeface="Cormorant Garamond Bold Italics"/>
              </a:rPr>
              <a:t>Mục đích</a:t>
            </a:r>
          </a:p>
        </p:txBody>
      </p:sp>
      <p:grpSp>
        <p:nvGrpSpPr>
          <p:cNvPr name="Group 5" id="5"/>
          <p:cNvGrpSpPr/>
          <p:nvPr/>
        </p:nvGrpSpPr>
        <p:grpSpPr>
          <a:xfrm rot="0">
            <a:off x="3347494" y="3640538"/>
            <a:ext cx="11593011" cy="3005924"/>
            <a:chOff x="0" y="0"/>
            <a:chExt cx="15457348" cy="4007899"/>
          </a:xfrm>
        </p:grpSpPr>
        <p:grpSp>
          <p:nvGrpSpPr>
            <p:cNvPr name="Group 6" id="6"/>
            <p:cNvGrpSpPr/>
            <p:nvPr/>
          </p:nvGrpSpPr>
          <p:grpSpPr>
            <a:xfrm rot="0">
              <a:off x="0" y="0"/>
              <a:ext cx="4713324" cy="4007899"/>
              <a:chOff x="0" y="0"/>
              <a:chExt cx="931027" cy="791684"/>
            </a:xfrm>
          </p:grpSpPr>
          <p:sp>
            <p:nvSpPr>
              <p:cNvPr name="Freeform 7" id="7"/>
              <p:cNvSpPr/>
              <p:nvPr/>
            </p:nvSpPr>
            <p:spPr>
              <a:xfrm flipH="false" flipV="false" rot="0">
                <a:off x="0" y="0"/>
                <a:ext cx="931027" cy="791684"/>
              </a:xfrm>
              <a:custGeom>
                <a:avLst/>
                <a:gdLst/>
                <a:ahLst/>
                <a:cxnLst/>
                <a:rect r="r" b="b" t="t" l="l"/>
                <a:pathLst>
                  <a:path h="791684" w="931027">
                    <a:moveTo>
                      <a:pt x="0" y="0"/>
                    </a:moveTo>
                    <a:lnTo>
                      <a:pt x="931027" y="0"/>
                    </a:lnTo>
                    <a:lnTo>
                      <a:pt x="931027" y="791684"/>
                    </a:lnTo>
                    <a:lnTo>
                      <a:pt x="0" y="791684"/>
                    </a:lnTo>
                    <a:close/>
                  </a:path>
                </a:pathLst>
              </a:custGeom>
              <a:solidFill>
                <a:srgbClr val="000000">
                  <a:alpha val="0"/>
                </a:srgbClr>
              </a:solidFill>
              <a:ln w="19050" cap="sq">
                <a:solidFill>
                  <a:srgbClr val="EFEFEF"/>
                </a:solidFill>
                <a:prstDash val="solid"/>
                <a:miter/>
              </a:ln>
            </p:spPr>
          </p:sp>
          <p:sp>
            <p:nvSpPr>
              <p:cNvPr name="TextBox 8" id="8"/>
              <p:cNvSpPr txBox="true"/>
              <p:nvPr/>
            </p:nvSpPr>
            <p:spPr>
              <a:xfrm>
                <a:off x="0" y="28575"/>
                <a:ext cx="931027" cy="763109"/>
              </a:xfrm>
              <a:prstGeom prst="rect">
                <a:avLst/>
              </a:prstGeom>
            </p:spPr>
            <p:txBody>
              <a:bodyPr anchor="ctr" rtlCol="false" tIns="50800" lIns="50800" bIns="50800" rIns="50800"/>
              <a:lstStyle/>
              <a:p>
                <a:pPr algn="ctr">
                  <a:lnSpc>
                    <a:spcPts val="1781"/>
                  </a:lnSpc>
                </a:pPr>
              </a:p>
            </p:txBody>
          </p:sp>
        </p:grpSp>
        <p:sp>
          <p:nvSpPr>
            <p:cNvPr name="TextBox 9" id="9"/>
            <p:cNvSpPr txBox="true"/>
            <p:nvPr/>
          </p:nvSpPr>
          <p:spPr>
            <a:xfrm rot="0">
              <a:off x="556918" y="1404933"/>
              <a:ext cx="3599489" cy="1140883"/>
            </a:xfrm>
            <a:prstGeom prst="rect">
              <a:avLst/>
            </a:prstGeom>
          </p:spPr>
          <p:txBody>
            <a:bodyPr anchor="t" rtlCol="false" tIns="0" lIns="0" bIns="0" rIns="0">
              <a:spAutoFit/>
            </a:bodyPr>
            <a:lstStyle/>
            <a:p>
              <a:pPr algn="ctr">
                <a:lnSpc>
                  <a:spcPts val="3500"/>
                </a:lnSpc>
              </a:pPr>
              <a:r>
                <a:rPr lang="en-US" sz="2500">
                  <a:solidFill>
                    <a:srgbClr val="F4F2E6"/>
                  </a:solidFill>
                  <a:latin typeface="Nunito Light"/>
                  <a:ea typeface="Nunito Light"/>
                  <a:cs typeface="Nunito Light"/>
                  <a:sym typeface="Nunito Light"/>
                </a:rPr>
                <a:t>Giới thiệu và quảng bá các dòng oto</a:t>
              </a:r>
            </a:p>
          </p:txBody>
        </p:sp>
        <p:grpSp>
          <p:nvGrpSpPr>
            <p:cNvPr name="Group 10" id="10"/>
            <p:cNvGrpSpPr/>
            <p:nvPr/>
          </p:nvGrpSpPr>
          <p:grpSpPr>
            <a:xfrm rot="0">
              <a:off x="5372012" y="0"/>
              <a:ext cx="4713324" cy="4007899"/>
              <a:chOff x="0" y="0"/>
              <a:chExt cx="931027" cy="791684"/>
            </a:xfrm>
          </p:grpSpPr>
          <p:sp>
            <p:nvSpPr>
              <p:cNvPr name="Freeform 11" id="11"/>
              <p:cNvSpPr/>
              <p:nvPr/>
            </p:nvSpPr>
            <p:spPr>
              <a:xfrm flipH="false" flipV="false" rot="0">
                <a:off x="0" y="0"/>
                <a:ext cx="931027" cy="791684"/>
              </a:xfrm>
              <a:custGeom>
                <a:avLst/>
                <a:gdLst/>
                <a:ahLst/>
                <a:cxnLst/>
                <a:rect r="r" b="b" t="t" l="l"/>
                <a:pathLst>
                  <a:path h="791684" w="931027">
                    <a:moveTo>
                      <a:pt x="0" y="0"/>
                    </a:moveTo>
                    <a:lnTo>
                      <a:pt x="931027" y="0"/>
                    </a:lnTo>
                    <a:lnTo>
                      <a:pt x="931027" y="791684"/>
                    </a:lnTo>
                    <a:lnTo>
                      <a:pt x="0" y="791684"/>
                    </a:lnTo>
                    <a:close/>
                  </a:path>
                </a:pathLst>
              </a:custGeom>
              <a:solidFill>
                <a:srgbClr val="000000">
                  <a:alpha val="0"/>
                </a:srgbClr>
              </a:solidFill>
              <a:ln w="19050" cap="sq">
                <a:solidFill>
                  <a:srgbClr val="EFEFEF"/>
                </a:solidFill>
                <a:prstDash val="solid"/>
                <a:miter/>
              </a:ln>
            </p:spPr>
          </p:sp>
          <p:sp>
            <p:nvSpPr>
              <p:cNvPr name="TextBox 12" id="12"/>
              <p:cNvSpPr txBox="true"/>
              <p:nvPr/>
            </p:nvSpPr>
            <p:spPr>
              <a:xfrm>
                <a:off x="0" y="28575"/>
                <a:ext cx="931027" cy="763109"/>
              </a:xfrm>
              <a:prstGeom prst="rect">
                <a:avLst/>
              </a:prstGeom>
            </p:spPr>
            <p:txBody>
              <a:bodyPr anchor="ctr" rtlCol="false" tIns="50800" lIns="50800" bIns="50800" rIns="50800"/>
              <a:lstStyle/>
              <a:p>
                <a:pPr algn="ctr">
                  <a:lnSpc>
                    <a:spcPts val="1781"/>
                  </a:lnSpc>
                </a:pPr>
              </a:p>
            </p:txBody>
          </p:sp>
        </p:grpSp>
        <p:sp>
          <p:nvSpPr>
            <p:cNvPr name="TextBox 13" id="13"/>
            <p:cNvSpPr txBox="true"/>
            <p:nvPr/>
          </p:nvSpPr>
          <p:spPr>
            <a:xfrm rot="0">
              <a:off x="5815821" y="1112833"/>
              <a:ext cx="3825707" cy="1725083"/>
            </a:xfrm>
            <a:prstGeom prst="rect">
              <a:avLst/>
            </a:prstGeom>
          </p:spPr>
          <p:txBody>
            <a:bodyPr anchor="t" rtlCol="false" tIns="0" lIns="0" bIns="0" rIns="0">
              <a:spAutoFit/>
            </a:bodyPr>
            <a:lstStyle/>
            <a:p>
              <a:pPr algn="ctr">
                <a:lnSpc>
                  <a:spcPts val="3500"/>
                </a:lnSpc>
              </a:pPr>
              <a:r>
                <a:rPr lang="en-US" sz="2500">
                  <a:solidFill>
                    <a:srgbClr val="F4F2E6"/>
                  </a:solidFill>
                  <a:latin typeface="Nunito Light"/>
                  <a:ea typeface="Nunito Light"/>
                  <a:cs typeface="Nunito Light"/>
                  <a:sym typeface="Nunito Light"/>
                </a:rPr>
                <a:t>Tạo trải nghiệm mua sắm trực tuyến tiện lợi</a:t>
              </a:r>
            </a:p>
          </p:txBody>
        </p:sp>
        <p:grpSp>
          <p:nvGrpSpPr>
            <p:cNvPr name="Group 14" id="14"/>
            <p:cNvGrpSpPr/>
            <p:nvPr/>
          </p:nvGrpSpPr>
          <p:grpSpPr>
            <a:xfrm rot="0">
              <a:off x="10744024" y="0"/>
              <a:ext cx="4713324" cy="4007899"/>
              <a:chOff x="0" y="0"/>
              <a:chExt cx="931027" cy="791684"/>
            </a:xfrm>
          </p:grpSpPr>
          <p:sp>
            <p:nvSpPr>
              <p:cNvPr name="Freeform 15" id="15"/>
              <p:cNvSpPr/>
              <p:nvPr/>
            </p:nvSpPr>
            <p:spPr>
              <a:xfrm flipH="false" flipV="false" rot="0">
                <a:off x="0" y="0"/>
                <a:ext cx="931027" cy="791684"/>
              </a:xfrm>
              <a:custGeom>
                <a:avLst/>
                <a:gdLst/>
                <a:ahLst/>
                <a:cxnLst/>
                <a:rect r="r" b="b" t="t" l="l"/>
                <a:pathLst>
                  <a:path h="791684" w="931027">
                    <a:moveTo>
                      <a:pt x="0" y="0"/>
                    </a:moveTo>
                    <a:lnTo>
                      <a:pt x="931027" y="0"/>
                    </a:lnTo>
                    <a:lnTo>
                      <a:pt x="931027" y="791684"/>
                    </a:lnTo>
                    <a:lnTo>
                      <a:pt x="0" y="791684"/>
                    </a:lnTo>
                    <a:close/>
                  </a:path>
                </a:pathLst>
              </a:custGeom>
              <a:solidFill>
                <a:srgbClr val="000000">
                  <a:alpha val="0"/>
                </a:srgbClr>
              </a:solidFill>
              <a:ln w="19050" cap="sq">
                <a:solidFill>
                  <a:srgbClr val="EFEFEF"/>
                </a:solidFill>
                <a:prstDash val="solid"/>
                <a:miter/>
              </a:ln>
            </p:spPr>
          </p:sp>
          <p:sp>
            <p:nvSpPr>
              <p:cNvPr name="TextBox 16" id="16"/>
              <p:cNvSpPr txBox="true"/>
              <p:nvPr/>
            </p:nvSpPr>
            <p:spPr>
              <a:xfrm>
                <a:off x="0" y="28575"/>
                <a:ext cx="931027" cy="763109"/>
              </a:xfrm>
              <a:prstGeom prst="rect">
                <a:avLst/>
              </a:prstGeom>
            </p:spPr>
            <p:txBody>
              <a:bodyPr anchor="ctr" rtlCol="false" tIns="50800" lIns="50800" bIns="50800" rIns="50800"/>
              <a:lstStyle/>
              <a:p>
                <a:pPr algn="ctr">
                  <a:lnSpc>
                    <a:spcPts val="1781"/>
                  </a:lnSpc>
                </a:pPr>
              </a:p>
            </p:txBody>
          </p:sp>
        </p:grpSp>
        <p:sp>
          <p:nvSpPr>
            <p:cNvPr name="TextBox 17" id="17"/>
            <p:cNvSpPr txBox="true"/>
            <p:nvPr/>
          </p:nvSpPr>
          <p:spPr>
            <a:xfrm rot="0">
              <a:off x="11187833" y="1112833"/>
              <a:ext cx="3825707" cy="1725083"/>
            </a:xfrm>
            <a:prstGeom prst="rect">
              <a:avLst/>
            </a:prstGeom>
          </p:spPr>
          <p:txBody>
            <a:bodyPr anchor="t" rtlCol="false" tIns="0" lIns="0" bIns="0" rIns="0">
              <a:spAutoFit/>
            </a:bodyPr>
            <a:lstStyle/>
            <a:p>
              <a:pPr algn="ctr">
                <a:lnSpc>
                  <a:spcPts val="3500"/>
                </a:lnSpc>
              </a:pPr>
              <a:r>
                <a:rPr lang="en-US" sz="2500">
                  <a:solidFill>
                    <a:srgbClr val="F4F2E6"/>
                  </a:solidFill>
                  <a:latin typeface="Nunito Light"/>
                  <a:ea typeface="Nunito Light"/>
                  <a:cs typeface="Nunito Light"/>
                  <a:sym typeface="Nunito Light"/>
                </a:rPr>
                <a:t>Xây dựng thương hiệu và tăng tương tác</a:t>
              </a:r>
            </a:p>
          </p:txBody>
        </p:sp>
      </p:grpSp>
      <p:grpSp>
        <p:nvGrpSpPr>
          <p:cNvPr name="Group 18" id="18"/>
          <p:cNvGrpSpPr/>
          <p:nvPr/>
        </p:nvGrpSpPr>
        <p:grpSpPr>
          <a:xfrm rot="0">
            <a:off x="17109758" y="808984"/>
            <a:ext cx="1028593" cy="8669032"/>
            <a:chOff x="0" y="0"/>
            <a:chExt cx="1371457" cy="11558709"/>
          </a:xfrm>
        </p:grpSpPr>
        <p:sp>
          <p:nvSpPr>
            <p:cNvPr name="AutoShape 19" id="19"/>
            <p:cNvSpPr/>
            <p:nvPr/>
          </p:nvSpPr>
          <p:spPr>
            <a:xfrm>
              <a:off x="685728" y="2735627"/>
              <a:ext cx="0" cy="6673364"/>
            </a:xfrm>
            <a:prstGeom prst="line">
              <a:avLst/>
            </a:prstGeom>
            <a:ln cap="flat" w="25400">
              <a:solidFill>
                <a:srgbClr val="F4F2E6"/>
              </a:solidFill>
              <a:prstDash val="solid"/>
              <a:headEnd type="none" len="sm" w="sm"/>
              <a:tailEnd type="none" len="sm" w="sm"/>
            </a:ln>
          </p:spPr>
        </p:sp>
        <p:sp>
          <p:nvSpPr>
            <p:cNvPr name="TextBox 20" id="20"/>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F4F2E6"/>
                  </a:solidFill>
                  <a:latin typeface="Open Sauce Bold"/>
                  <a:ea typeface="Open Sauce Bold"/>
                  <a:cs typeface="Open Sauce Bold"/>
                  <a:sym typeface="Open Sauce Bold"/>
                </a:rPr>
                <a:t>02</a:t>
              </a:r>
            </a:p>
          </p:txBody>
        </p:sp>
        <p:sp>
          <p:nvSpPr>
            <p:cNvPr name="Freeform 21" id="21"/>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Freeform 22" id="22"/>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5"/>
            <a:stretch>
              <a:fillRect l="0" t="0" r="0" b="0"/>
            </a:stretch>
          </a:blipFill>
        </p:spPr>
      </p:sp>
      <p:sp>
        <p:nvSpPr>
          <p:cNvPr name="TextBox 23" id="23"/>
          <p:cNvSpPr txBox="true"/>
          <p:nvPr/>
        </p:nvSpPr>
        <p:spPr>
          <a:xfrm rot="0">
            <a:off x="1038225" y="9004935"/>
            <a:ext cx="3420953" cy="253365"/>
          </a:xfrm>
          <a:prstGeom prst="rect">
            <a:avLst/>
          </a:prstGeom>
        </p:spPr>
        <p:txBody>
          <a:bodyPr anchor="t" rtlCol="false" tIns="0" lIns="0" bIns="0" rIns="0">
            <a:spAutoFit/>
          </a:bodyPr>
          <a:lstStyle/>
          <a:p>
            <a:pPr algn="l">
              <a:lnSpc>
                <a:spcPts val="1979"/>
              </a:lnSpc>
            </a:pPr>
            <a:r>
              <a:rPr lang="en-US" sz="1999" b="true">
                <a:solidFill>
                  <a:srgbClr val="F4F2E6"/>
                </a:solidFill>
                <a:latin typeface="Nunito Sans Bold"/>
                <a:ea typeface="Nunito Sans Bold"/>
                <a:cs typeface="Nunito Sans Bold"/>
                <a:sym typeface="Nunito Sans Bold"/>
              </a:rPr>
              <a:t>KIENAUTO</a:t>
            </a:r>
          </a:p>
        </p:txBody>
      </p:sp>
    </p:spTree>
  </p:cSld>
  <p:clrMapOvr>
    <a:masterClrMapping/>
  </p:clrMapOvr>
  <p:transition spd="slow">
    <p:cover dir="ld"/>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657" t="-3657" r="-3133" b="-3133"/>
            </a:stretch>
          </a:blipFill>
        </p:spPr>
      </p:sp>
      <p:grpSp>
        <p:nvGrpSpPr>
          <p:cNvPr name="Group 3" id="3"/>
          <p:cNvGrpSpPr/>
          <p:nvPr/>
        </p:nvGrpSpPr>
        <p:grpSpPr>
          <a:xfrm rot="0">
            <a:off x="1177840" y="2986888"/>
            <a:ext cx="2394345" cy="2607074"/>
            <a:chOff x="0" y="0"/>
            <a:chExt cx="3192460" cy="3476099"/>
          </a:xfrm>
        </p:grpSpPr>
        <p:pic>
          <p:nvPicPr>
            <p:cNvPr name="Picture 4" id="4"/>
            <p:cNvPicPr>
              <a:picLocks noChangeAspect="true"/>
            </p:cNvPicPr>
            <p:nvPr/>
          </p:nvPicPr>
          <p:blipFill>
            <a:blip r:embed="rId3"/>
            <a:srcRect l="24169" t="0" r="24169" b="0"/>
            <a:stretch>
              <a:fillRect/>
            </a:stretch>
          </p:blipFill>
          <p:spPr>
            <a:xfrm flipH="false" flipV="false">
              <a:off x="0" y="0"/>
              <a:ext cx="3192460" cy="3476099"/>
            </a:xfrm>
            <a:prstGeom prst="rect">
              <a:avLst/>
            </a:prstGeom>
          </p:spPr>
        </p:pic>
      </p:grpSp>
      <p:grpSp>
        <p:nvGrpSpPr>
          <p:cNvPr name="Group 5" id="5"/>
          <p:cNvGrpSpPr/>
          <p:nvPr/>
        </p:nvGrpSpPr>
        <p:grpSpPr>
          <a:xfrm rot="0">
            <a:off x="4550064" y="2986888"/>
            <a:ext cx="2394345" cy="2607074"/>
            <a:chOff x="0" y="0"/>
            <a:chExt cx="3192460" cy="3476099"/>
          </a:xfrm>
        </p:grpSpPr>
        <p:pic>
          <p:nvPicPr>
            <p:cNvPr name="Picture 6" id="6"/>
            <p:cNvPicPr>
              <a:picLocks noChangeAspect="true"/>
            </p:cNvPicPr>
            <p:nvPr/>
          </p:nvPicPr>
          <p:blipFill>
            <a:blip r:embed="rId4"/>
            <a:srcRect l="22447" t="0" r="22447" b="0"/>
            <a:stretch>
              <a:fillRect/>
            </a:stretch>
          </p:blipFill>
          <p:spPr>
            <a:xfrm flipH="false" flipV="false">
              <a:off x="0" y="0"/>
              <a:ext cx="3192460" cy="3476099"/>
            </a:xfrm>
            <a:prstGeom prst="rect">
              <a:avLst/>
            </a:prstGeom>
          </p:spPr>
        </p:pic>
      </p:grpSp>
      <p:sp>
        <p:nvSpPr>
          <p:cNvPr name="AutoShape 7" id="7"/>
          <p:cNvSpPr/>
          <p:nvPr/>
        </p:nvSpPr>
        <p:spPr>
          <a:xfrm>
            <a:off x="4027922" y="2989032"/>
            <a:ext cx="0" cy="4311079"/>
          </a:xfrm>
          <a:prstGeom prst="line">
            <a:avLst/>
          </a:prstGeom>
          <a:ln cap="flat" w="19050">
            <a:solidFill>
              <a:srgbClr val="2E2D34"/>
            </a:solidFill>
            <a:prstDash val="solid"/>
            <a:headEnd type="none" len="sm" w="sm"/>
            <a:tailEnd type="none" len="sm" w="sm"/>
          </a:ln>
        </p:spPr>
      </p:sp>
      <p:sp>
        <p:nvSpPr>
          <p:cNvPr name="AutoShape 8" id="8"/>
          <p:cNvSpPr/>
          <p:nvPr/>
        </p:nvSpPr>
        <p:spPr>
          <a:xfrm>
            <a:off x="7466550" y="2989032"/>
            <a:ext cx="0" cy="4311079"/>
          </a:xfrm>
          <a:prstGeom prst="line">
            <a:avLst/>
          </a:prstGeom>
          <a:ln cap="flat" w="19050">
            <a:solidFill>
              <a:srgbClr val="2E2D34"/>
            </a:solidFill>
            <a:prstDash val="solid"/>
            <a:headEnd type="none" len="sm" w="sm"/>
            <a:tailEnd type="none" len="sm" w="sm"/>
          </a:ln>
        </p:spPr>
      </p:sp>
      <p:sp>
        <p:nvSpPr>
          <p:cNvPr name="AutoShape 9" id="9"/>
          <p:cNvSpPr/>
          <p:nvPr/>
        </p:nvSpPr>
        <p:spPr>
          <a:xfrm>
            <a:off x="10945724" y="2989032"/>
            <a:ext cx="0" cy="4311079"/>
          </a:xfrm>
          <a:prstGeom prst="line">
            <a:avLst/>
          </a:prstGeom>
          <a:ln cap="flat" w="19050">
            <a:solidFill>
              <a:srgbClr val="2E2D34"/>
            </a:solidFill>
            <a:prstDash val="solid"/>
            <a:headEnd type="none" len="sm" w="sm"/>
            <a:tailEnd type="none" len="sm" w="sm"/>
          </a:ln>
        </p:spPr>
      </p:sp>
      <p:grpSp>
        <p:nvGrpSpPr>
          <p:cNvPr name="Group 10" id="10"/>
          <p:cNvGrpSpPr/>
          <p:nvPr/>
        </p:nvGrpSpPr>
        <p:grpSpPr>
          <a:xfrm rot="0">
            <a:off x="8127990" y="2986888"/>
            <a:ext cx="2394345" cy="2607074"/>
            <a:chOff x="0" y="0"/>
            <a:chExt cx="3192460" cy="3476099"/>
          </a:xfrm>
        </p:grpSpPr>
        <p:pic>
          <p:nvPicPr>
            <p:cNvPr name="Picture 11" id="11"/>
            <p:cNvPicPr>
              <a:picLocks noChangeAspect="true"/>
            </p:cNvPicPr>
            <p:nvPr/>
          </p:nvPicPr>
          <p:blipFill>
            <a:blip r:embed="rId5"/>
            <a:srcRect l="21299" t="0" r="21299" b="0"/>
            <a:stretch>
              <a:fillRect/>
            </a:stretch>
          </p:blipFill>
          <p:spPr>
            <a:xfrm flipH="false" flipV="false">
              <a:off x="0" y="0"/>
              <a:ext cx="3192460" cy="3476099"/>
            </a:xfrm>
            <a:prstGeom prst="rect">
              <a:avLst/>
            </a:prstGeom>
          </p:spPr>
        </p:pic>
      </p:grpSp>
      <p:grpSp>
        <p:nvGrpSpPr>
          <p:cNvPr name="Group 12" id="12"/>
          <p:cNvGrpSpPr/>
          <p:nvPr/>
        </p:nvGrpSpPr>
        <p:grpSpPr>
          <a:xfrm rot="0">
            <a:off x="11467866" y="2991177"/>
            <a:ext cx="2394345" cy="2607074"/>
            <a:chOff x="0" y="0"/>
            <a:chExt cx="3192460" cy="3476099"/>
          </a:xfrm>
        </p:grpSpPr>
        <p:pic>
          <p:nvPicPr>
            <p:cNvPr name="Picture 13" id="13"/>
            <p:cNvPicPr>
              <a:picLocks noChangeAspect="true"/>
            </p:cNvPicPr>
            <p:nvPr/>
          </p:nvPicPr>
          <p:blipFill>
            <a:blip r:embed="rId6"/>
            <a:srcRect l="22562" t="0" r="22562" b="0"/>
            <a:stretch>
              <a:fillRect/>
            </a:stretch>
          </p:blipFill>
          <p:spPr>
            <a:xfrm flipH="false" flipV="false">
              <a:off x="0" y="0"/>
              <a:ext cx="3192460" cy="3476099"/>
            </a:xfrm>
            <a:prstGeom prst="rect">
              <a:avLst/>
            </a:prstGeom>
          </p:spPr>
        </p:pic>
      </p:grpSp>
      <p:grpSp>
        <p:nvGrpSpPr>
          <p:cNvPr name="Group 14" id="14"/>
          <p:cNvGrpSpPr/>
          <p:nvPr/>
        </p:nvGrpSpPr>
        <p:grpSpPr>
          <a:xfrm rot="0">
            <a:off x="-456226" y="9953625"/>
            <a:ext cx="19200451" cy="1029508"/>
            <a:chOff x="0" y="0"/>
            <a:chExt cx="5056909" cy="271146"/>
          </a:xfrm>
        </p:grpSpPr>
        <p:sp>
          <p:nvSpPr>
            <p:cNvPr name="Freeform 15" id="15"/>
            <p:cNvSpPr/>
            <p:nvPr/>
          </p:nvSpPr>
          <p:spPr>
            <a:xfrm flipH="false" flipV="false" rot="0">
              <a:off x="0" y="0"/>
              <a:ext cx="5056909" cy="271146"/>
            </a:xfrm>
            <a:custGeom>
              <a:avLst/>
              <a:gdLst/>
              <a:ahLst/>
              <a:cxnLst/>
              <a:rect r="r" b="b" t="t" l="l"/>
              <a:pathLst>
                <a:path h="271146" w="5056909">
                  <a:moveTo>
                    <a:pt x="0" y="0"/>
                  </a:moveTo>
                  <a:lnTo>
                    <a:pt x="5056909" y="0"/>
                  </a:lnTo>
                  <a:lnTo>
                    <a:pt x="5056909" y="271146"/>
                  </a:lnTo>
                  <a:lnTo>
                    <a:pt x="0" y="271146"/>
                  </a:lnTo>
                  <a:close/>
                </a:path>
              </a:pathLst>
            </a:custGeom>
            <a:solidFill>
              <a:srgbClr val="1B1A1A"/>
            </a:solidFill>
          </p:spPr>
        </p:sp>
        <p:sp>
          <p:nvSpPr>
            <p:cNvPr name="TextBox 16" id="16"/>
            <p:cNvSpPr txBox="true"/>
            <p:nvPr/>
          </p:nvSpPr>
          <p:spPr>
            <a:xfrm>
              <a:off x="0" y="47625"/>
              <a:ext cx="5056909" cy="223521"/>
            </a:xfrm>
            <a:prstGeom prst="rect">
              <a:avLst/>
            </a:prstGeom>
          </p:spPr>
          <p:txBody>
            <a:bodyPr anchor="ctr" rtlCol="false" tIns="50800" lIns="50800" bIns="50800" rIns="50800"/>
            <a:lstStyle/>
            <a:p>
              <a:pPr algn="ctr">
                <a:lnSpc>
                  <a:spcPts val="1979"/>
                </a:lnSpc>
              </a:pPr>
            </a:p>
          </p:txBody>
        </p:sp>
      </p:grpSp>
      <p:sp>
        <p:nvSpPr>
          <p:cNvPr name="TextBox 17" id="17"/>
          <p:cNvSpPr txBox="true"/>
          <p:nvPr/>
        </p:nvSpPr>
        <p:spPr>
          <a:xfrm rot="0">
            <a:off x="1028700" y="9004935"/>
            <a:ext cx="3420953" cy="253365"/>
          </a:xfrm>
          <a:prstGeom prst="rect">
            <a:avLst/>
          </a:prstGeom>
        </p:spPr>
        <p:txBody>
          <a:bodyPr anchor="t" rtlCol="false" tIns="0" lIns="0" bIns="0" rIns="0">
            <a:spAutoFit/>
          </a:bodyPr>
          <a:lstStyle/>
          <a:p>
            <a:pPr algn="l">
              <a:lnSpc>
                <a:spcPts val="1979"/>
              </a:lnSpc>
            </a:pPr>
            <a:r>
              <a:rPr lang="en-US" sz="1999" b="true">
                <a:solidFill>
                  <a:srgbClr val="1B1A1A"/>
                </a:solidFill>
                <a:latin typeface="Nunito Sans Bold"/>
                <a:ea typeface="Nunito Sans Bold"/>
                <a:cs typeface="Nunito Sans Bold"/>
                <a:sym typeface="Nunito Sans Bold"/>
              </a:rPr>
              <a:t>K22CNT4</a:t>
            </a:r>
          </a:p>
        </p:txBody>
      </p:sp>
      <p:sp>
        <p:nvSpPr>
          <p:cNvPr name="AutoShape 18" id="18"/>
          <p:cNvSpPr/>
          <p:nvPr/>
        </p:nvSpPr>
        <p:spPr>
          <a:xfrm flipH="true">
            <a:off x="3506149" y="9099056"/>
            <a:ext cx="11275703" cy="0"/>
          </a:xfrm>
          <a:prstGeom prst="line">
            <a:avLst/>
          </a:prstGeom>
          <a:ln cap="flat" w="19050">
            <a:solidFill>
              <a:srgbClr val="1B1A1A"/>
            </a:solidFill>
            <a:prstDash val="solid"/>
            <a:headEnd type="none" len="sm" w="sm"/>
            <a:tailEnd type="none" len="sm" w="sm"/>
          </a:ln>
        </p:spPr>
      </p:sp>
      <p:sp>
        <p:nvSpPr>
          <p:cNvPr name="Freeform 19" id="19"/>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7"/>
            <a:stretch>
              <a:fillRect l="0" t="0" r="0" b="0"/>
            </a:stretch>
          </a:blipFill>
        </p:spPr>
      </p:sp>
      <p:grpSp>
        <p:nvGrpSpPr>
          <p:cNvPr name="Group 20" id="20"/>
          <p:cNvGrpSpPr/>
          <p:nvPr/>
        </p:nvGrpSpPr>
        <p:grpSpPr>
          <a:xfrm rot="0">
            <a:off x="17110160" y="623887"/>
            <a:ext cx="1028593" cy="8669032"/>
            <a:chOff x="0" y="0"/>
            <a:chExt cx="1371457" cy="11558709"/>
          </a:xfrm>
        </p:grpSpPr>
        <p:sp>
          <p:nvSpPr>
            <p:cNvPr name="AutoShape 21" id="21"/>
            <p:cNvSpPr/>
            <p:nvPr/>
          </p:nvSpPr>
          <p:spPr>
            <a:xfrm>
              <a:off x="685728" y="2735627"/>
              <a:ext cx="0" cy="6673364"/>
            </a:xfrm>
            <a:prstGeom prst="line">
              <a:avLst/>
            </a:prstGeom>
            <a:ln cap="flat" w="25400">
              <a:solidFill>
                <a:srgbClr val="1B1A1A"/>
              </a:solidFill>
              <a:prstDash val="solid"/>
              <a:headEnd type="none" len="sm" w="sm"/>
              <a:tailEnd type="none" len="sm" w="sm"/>
            </a:ln>
          </p:spPr>
        </p:sp>
        <p:sp>
          <p:nvSpPr>
            <p:cNvPr name="TextBox 22" id="22"/>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1B1A1A"/>
                  </a:solidFill>
                  <a:latin typeface="Open Sauce Bold"/>
                  <a:ea typeface="Open Sauce Bold"/>
                  <a:cs typeface="Open Sauce Bold"/>
                  <a:sym typeface="Open Sauce Bold"/>
                </a:rPr>
                <a:t>03</a:t>
              </a:r>
            </a:p>
          </p:txBody>
        </p:sp>
        <p:sp>
          <p:nvSpPr>
            <p:cNvPr name="Freeform 23" id="23"/>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grpSp>
      <p:sp>
        <p:nvSpPr>
          <p:cNvPr name="AutoShape 24" id="24"/>
          <p:cNvSpPr/>
          <p:nvPr/>
        </p:nvSpPr>
        <p:spPr>
          <a:xfrm>
            <a:off x="14325343" y="2989032"/>
            <a:ext cx="0" cy="4311079"/>
          </a:xfrm>
          <a:prstGeom prst="line">
            <a:avLst/>
          </a:prstGeom>
          <a:ln cap="flat" w="19050">
            <a:solidFill>
              <a:srgbClr val="2E2D34"/>
            </a:solidFill>
            <a:prstDash val="solid"/>
            <a:headEnd type="none" len="sm" w="sm"/>
            <a:tailEnd type="none" len="sm" w="sm"/>
          </a:ln>
        </p:spPr>
      </p:sp>
      <p:grpSp>
        <p:nvGrpSpPr>
          <p:cNvPr name="Group 25" id="25"/>
          <p:cNvGrpSpPr/>
          <p:nvPr/>
        </p:nvGrpSpPr>
        <p:grpSpPr>
          <a:xfrm rot="0">
            <a:off x="14715815" y="2991177"/>
            <a:ext cx="2394345" cy="2607074"/>
            <a:chOff x="0" y="0"/>
            <a:chExt cx="3192460" cy="3476099"/>
          </a:xfrm>
        </p:grpSpPr>
        <p:pic>
          <p:nvPicPr>
            <p:cNvPr name="Picture 26" id="26"/>
            <p:cNvPicPr>
              <a:picLocks noChangeAspect="true"/>
            </p:cNvPicPr>
            <p:nvPr/>
          </p:nvPicPr>
          <p:blipFill>
            <a:blip r:embed="rId10"/>
            <a:srcRect l="2592" t="0" r="54500" b="0"/>
            <a:stretch>
              <a:fillRect/>
            </a:stretch>
          </p:blipFill>
          <p:spPr>
            <a:xfrm flipH="false" flipV="false">
              <a:off x="0" y="0"/>
              <a:ext cx="3192460" cy="3476099"/>
            </a:xfrm>
            <a:prstGeom prst="rect">
              <a:avLst/>
            </a:prstGeom>
          </p:spPr>
        </p:pic>
      </p:grpSp>
      <p:sp>
        <p:nvSpPr>
          <p:cNvPr name="TextBox 27" id="27"/>
          <p:cNvSpPr txBox="true"/>
          <p:nvPr/>
        </p:nvSpPr>
        <p:spPr>
          <a:xfrm rot="0">
            <a:off x="3659995" y="823913"/>
            <a:ext cx="10968010" cy="1314449"/>
          </a:xfrm>
          <a:prstGeom prst="rect">
            <a:avLst/>
          </a:prstGeom>
        </p:spPr>
        <p:txBody>
          <a:bodyPr anchor="t" rtlCol="false" tIns="0" lIns="0" bIns="0" rIns="0">
            <a:spAutoFit/>
          </a:bodyPr>
          <a:lstStyle/>
          <a:p>
            <a:pPr algn="l">
              <a:lnSpc>
                <a:spcPts val="9899"/>
              </a:lnSpc>
            </a:pPr>
            <a:r>
              <a:rPr lang="en-US" b="true" sz="9999" i="true">
                <a:solidFill>
                  <a:srgbClr val="000000"/>
                </a:solidFill>
                <a:latin typeface="Cormorant Garamond Bold Italics"/>
                <a:ea typeface="Cormorant Garamond Bold Italics"/>
                <a:cs typeface="Cormorant Garamond Bold Italics"/>
                <a:sym typeface="Cormorant Garamond Bold Italics"/>
              </a:rPr>
              <a:t>Giới thiệu về công nghệ</a:t>
            </a:r>
          </a:p>
        </p:txBody>
      </p:sp>
      <p:sp>
        <p:nvSpPr>
          <p:cNvPr name="TextBox 28" id="28"/>
          <p:cNvSpPr txBox="true"/>
          <p:nvPr/>
        </p:nvSpPr>
        <p:spPr>
          <a:xfrm rot="0">
            <a:off x="11126699" y="6228005"/>
            <a:ext cx="3076678" cy="422275"/>
          </a:xfrm>
          <a:prstGeom prst="rect">
            <a:avLst/>
          </a:prstGeom>
        </p:spPr>
        <p:txBody>
          <a:bodyPr anchor="t" rtlCol="false" tIns="0" lIns="0" bIns="0" rIns="0">
            <a:spAutoFit/>
          </a:bodyPr>
          <a:lstStyle/>
          <a:p>
            <a:pPr algn="ctr">
              <a:lnSpc>
                <a:spcPts val="3499"/>
              </a:lnSpc>
            </a:pPr>
            <a:r>
              <a:rPr lang="en-US" b="true" sz="2499">
                <a:solidFill>
                  <a:srgbClr val="2E2D34"/>
                </a:solidFill>
                <a:latin typeface="Nunito Sans Bold"/>
                <a:ea typeface="Nunito Sans Bold"/>
                <a:cs typeface="Nunito Sans Bold"/>
                <a:sym typeface="Nunito Sans Bold"/>
              </a:rPr>
              <a:t>ASP.NET MVC5</a:t>
            </a:r>
          </a:p>
        </p:txBody>
      </p:sp>
      <p:sp>
        <p:nvSpPr>
          <p:cNvPr name="TextBox 29" id="29"/>
          <p:cNvSpPr txBox="true"/>
          <p:nvPr/>
        </p:nvSpPr>
        <p:spPr>
          <a:xfrm rot="0">
            <a:off x="4208897" y="6228005"/>
            <a:ext cx="3076678" cy="422275"/>
          </a:xfrm>
          <a:prstGeom prst="rect">
            <a:avLst/>
          </a:prstGeom>
        </p:spPr>
        <p:txBody>
          <a:bodyPr anchor="t" rtlCol="false" tIns="0" lIns="0" bIns="0" rIns="0">
            <a:spAutoFit/>
          </a:bodyPr>
          <a:lstStyle/>
          <a:p>
            <a:pPr algn="ctr">
              <a:lnSpc>
                <a:spcPts val="3499"/>
              </a:lnSpc>
            </a:pPr>
            <a:r>
              <a:rPr lang="en-US" b="true" sz="2499">
                <a:solidFill>
                  <a:srgbClr val="2E2D34"/>
                </a:solidFill>
                <a:latin typeface="Nunito Sans Bold"/>
                <a:ea typeface="Nunito Sans Bold"/>
                <a:cs typeface="Nunito Sans Bold"/>
                <a:sym typeface="Nunito Sans Bold"/>
              </a:rPr>
              <a:t>CSS 3</a:t>
            </a:r>
          </a:p>
        </p:txBody>
      </p:sp>
      <p:sp>
        <p:nvSpPr>
          <p:cNvPr name="TextBox 30" id="30"/>
          <p:cNvSpPr txBox="true"/>
          <p:nvPr/>
        </p:nvSpPr>
        <p:spPr>
          <a:xfrm rot="0">
            <a:off x="7786823" y="6228005"/>
            <a:ext cx="3076678" cy="422275"/>
          </a:xfrm>
          <a:prstGeom prst="rect">
            <a:avLst/>
          </a:prstGeom>
        </p:spPr>
        <p:txBody>
          <a:bodyPr anchor="t" rtlCol="false" tIns="0" lIns="0" bIns="0" rIns="0">
            <a:spAutoFit/>
          </a:bodyPr>
          <a:lstStyle/>
          <a:p>
            <a:pPr algn="ctr">
              <a:lnSpc>
                <a:spcPts val="3499"/>
              </a:lnSpc>
            </a:pPr>
            <a:r>
              <a:rPr lang="en-US" b="true" sz="2499">
                <a:solidFill>
                  <a:srgbClr val="2E2D34"/>
                </a:solidFill>
                <a:latin typeface="Nunito Sans Bold"/>
                <a:ea typeface="Nunito Sans Bold"/>
                <a:cs typeface="Nunito Sans Bold"/>
                <a:sym typeface="Nunito Sans Bold"/>
              </a:rPr>
              <a:t>JAVASCRIPT</a:t>
            </a:r>
          </a:p>
        </p:txBody>
      </p:sp>
      <p:sp>
        <p:nvSpPr>
          <p:cNvPr name="TextBox 31" id="31"/>
          <p:cNvSpPr txBox="true"/>
          <p:nvPr/>
        </p:nvSpPr>
        <p:spPr>
          <a:xfrm rot="0">
            <a:off x="14374649" y="6228005"/>
            <a:ext cx="3076678" cy="422275"/>
          </a:xfrm>
          <a:prstGeom prst="rect">
            <a:avLst/>
          </a:prstGeom>
        </p:spPr>
        <p:txBody>
          <a:bodyPr anchor="t" rtlCol="false" tIns="0" lIns="0" bIns="0" rIns="0">
            <a:spAutoFit/>
          </a:bodyPr>
          <a:lstStyle/>
          <a:p>
            <a:pPr algn="ctr">
              <a:lnSpc>
                <a:spcPts val="3499"/>
              </a:lnSpc>
            </a:pPr>
            <a:r>
              <a:rPr lang="en-US" b="true" sz="2499">
                <a:solidFill>
                  <a:srgbClr val="2E2D34"/>
                </a:solidFill>
                <a:latin typeface="Nunito Sans Bold"/>
                <a:ea typeface="Nunito Sans Bold"/>
                <a:cs typeface="Nunito Sans Bold"/>
                <a:sym typeface="Nunito Sans Bold"/>
              </a:rPr>
              <a:t>SQL</a:t>
            </a:r>
          </a:p>
        </p:txBody>
      </p:sp>
      <p:sp>
        <p:nvSpPr>
          <p:cNvPr name="TextBox 32" id="32"/>
          <p:cNvSpPr txBox="true"/>
          <p:nvPr/>
        </p:nvSpPr>
        <p:spPr>
          <a:xfrm rot="0">
            <a:off x="836673" y="6228005"/>
            <a:ext cx="3076678" cy="422275"/>
          </a:xfrm>
          <a:prstGeom prst="rect">
            <a:avLst/>
          </a:prstGeom>
        </p:spPr>
        <p:txBody>
          <a:bodyPr anchor="t" rtlCol="false" tIns="0" lIns="0" bIns="0" rIns="0">
            <a:spAutoFit/>
          </a:bodyPr>
          <a:lstStyle/>
          <a:p>
            <a:pPr algn="ctr">
              <a:lnSpc>
                <a:spcPts val="3499"/>
              </a:lnSpc>
            </a:pPr>
            <a:r>
              <a:rPr lang="en-US" b="true" sz="2499">
                <a:solidFill>
                  <a:srgbClr val="2E2D34"/>
                </a:solidFill>
                <a:latin typeface="Nunito Sans Bold"/>
                <a:ea typeface="Nunito Sans Bold"/>
                <a:cs typeface="Nunito Sans Bold"/>
                <a:sym typeface="Nunito Sans Bold"/>
              </a:rPr>
              <a:t>HTML 5</a:t>
            </a:r>
          </a:p>
        </p:txBody>
      </p:sp>
    </p:spTree>
  </p:cSld>
  <p:clrMapOvr>
    <a:masterClrMapping/>
  </p:clrMapOvr>
  <p:transition spd="slow">
    <p:cover dir="ld"/>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420" t="-3420" r="-4845" b="-4845"/>
            </a:stretch>
          </a:blipFill>
        </p:spPr>
      </p:sp>
      <p:sp>
        <p:nvSpPr>
          <p:cNvPr name="AutoShape 3" id="3"/>
          <p:cNvSpPr/>
          <p:nvPr/>
        </p:nvSpPr>
        <p:spPr>
          <a:xfrm rot="-10800000">
            <a:off x="4449653" y="9089531"/>
            <a:ext cx="11275703" cy="0"/>
          </a:xfrm>
          <a:prstGeom prst="line">
            <a:avLst/>
          </a:prstGeom>
          <a:ln cap="flat" w="19050">
            <a:solidFill>
              <a:srgbClr val="F4F2E6"/>
            </a:solidFill>
            <a:prstDash val="solid"/>
            <a:headEnd type="none" len="sm" w="sm"/>
            <a:tailEnd type="none" len="sm" w="sm"/>
          </a:ln>
        </p:spPr>
      </p:sp>
      <p:grpSp>
        <p:nvGrpSpPr>
          <p:cNvPr name="Group 4" id="4"/>
          <p:cNvGrpSpPr/>
          <p:nvPr/>
        </p:nvGrpSpPr>
        <p:grpSpPr>
          <a:xfrm rot="0">
            <a:off x="17109758" y="589268"/>
            <a:ext cx="1028593" cy="8669032"/>
            <a:chOff x="0" y="0"/>
            <a:chExt cx="1371457" cy="11558709"/>
          </a:xfrm>
        </p:grpSpPr>
        <p:sp>
          <p:nvSpPr>
            <p:cNvPr name="AutoShape 5" id="5"/>
            <p:cNvSpPr/>
            <p:nvPr/>
          </p:nvSpPr>
          <p:spPr>
            <a:xfrm>
              <a:off x="685728" y="2735627"/>
              <a:ext cx="0" cy="6673364"/>
            </a:xfrm>
            <a:prstGeom prst="line">
              <a:avLst/>
            </a:prstGeom>
            <a:ln cap="flat" w="25400">
              <a:solidFill>
                <a:srgbClr val="F4F2E6"/>
              </a:solidFill>
              <a:prstDash val="solid"/>
              <a:headEnd type="none" len="sm" w="sm"/>
              <a:tailEnd type="none" len="sm" w="sm"/>
            </a:ln>
          </p:spPr>
        </p:sp>
        <p:sp>
          <p:nvSpPr>
            <p:cNvPr name="TextBox 6" id="6"/>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F4F2E6"/>
                  </a:solidFill>
                  <a:latin typeface="Open Sauce Bold"/>
                  <a:ea typeface="Open Sauce Bold"/>
                  <a:cs typeface="Open Sauce Bold"/>
                  <a:sym typeface="Open Sauce Bold"/>
                </a:rPr>
                <a:t>03</a:t>
              </a:r>
            </a:p>
          </p:txBody>
        </p:sp>
        <p:sp>
          <p:nvSpPr>
            <p:cNvPr name="Freeform 7" id="7"/>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Freeform 8" id="8"/>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5"/>
            <a:stretch>
              <a:fillRect l="0" t="0" r="0" b="0"/>
            </a:stretch>
          </a:blipFill>
        </p:spPr>
      </p:sp>
      <p:grpSp>
        <p:nvGrpSpPr>
          <p:cNvPr name="Group 9" id="9"/>
          <p:cNvGrpSpPr/>
          <p:nvPr/>
        </p:nvGrpSpPr>
        <p:grpSpPr>
          <a:xfrm rot="0">
            <a:off x="4487926" y="3269780"/>
            <a:ext cx="2394345" cy="2607074"/>
            <a:chOff x="0" y="0"/>
            <a:chExt cx="3192460" cy="3476099"/>
          </a:xfrm>
        </p:grpSpPr>
        <p:pic>
          <p:nvPicPr>
            <p:cNvPr name="Picture 10" id="10"/>
            <p:cNvPicPr>
              <a:picLocks noChangeAspect="true"/>
            </p:cNvPicPr>
            <p:nvPr/>
          </p:nvPicPr>
          <p:blipFill>
            <a:blip r:embed="rId6"/>
            <a:srcRect l="19405" t="0" r="19405" b="0"/>
            <a:stretch>
              <a:fillRect/>
            </a:stretch>
          </p:blipFill>
          <p:spPr>
            <a:xfrm flipH="false" flipV="false">
              <a:off x="0" y="0"/>
              <a:ext cx="3192460" cy="3476099"/>
            </a:xfrm>
            <a:prstGeom prst="rect">
              <a:avLst/>
            </a:prstGeom>
          </p:spPr>
        </p:pic>
      </p:grpSp>
      <p:sp>
        <p:nvSpPr>
          <p:cNvPr name="AutoShape 11" id="11"/>
          <p:cNvSpPr/>
          <p:nvPr/>
        </p:nvSpPr>
        <p:spPr>
          <a:xfrm>
            <a:off x="7404413" y="3271925"/>
            <a:ext cx="0" cy="4311079"/>
          </a:xfrm>
          <a:prstGeom prst="line">
            <a:avLst/>
          </a:prstGeom>
          <a:ln cap="flat" w="19050">
            <a:solidFill>
              <a:srgbClr val="F4F2E6"/>
            </a:solidFill>
            <a:prstDash val="solid"/>
            <a:headEnd type="none" len="sm" w="sm"/>
            <a:tailEnd type="none" len="sm" w="sm"/>
          </a:ln>
        </p:spPr>
      </p:sp>
      <p:sp>
        <p:nvSpPr>
          <p:cNvPr name="AutoShape 12" id="12"/>
          <p:cNvSpPr/>
          <p:nvPr/>
        </p:nvSpPr>
        <p:spPr>
          <a:xfrm>
            <a:off x="10883587" y="3271925"/>
            <a:ext cx="0" cy="4311079"/>
          </a:xfrm>
          <a:prstGeom prst="line">
            <a:avLst/>
          </a:prstGeom>
          <a:ln cap="flat" w="19050">
            <a:solidFill>
              <a:srgbClr val="F4F2E6"/>
            </a:solidFill>
            <a:prstDash val="solid"/>
            <a:headEnd type="none" len="sm" w="sm"/>
            <a:tailEnd type="none" len="sm" w="sm"/>
          </a:ln>
        </p:spPr>
      </p:sp>
      <p:grpSp>
        <p:nvGrpSpPr>
          <p:cNvPr name="Group 13" id="13"/>
          <p:cNvGrpSpPr/>
          <p:nvPr/>
        </p:nvGrpSpPr>
        <p:grpSpPr>
          <a:xfrm rot="0">
            <a:off x="8065853" y="3269780"/>
            <a:ext cx="2394345" cy="2607074"/>
            <a:chOff x="0" y="0"/>
            <a:chExt cx="3192460" cy="3476099"/>
          </a:xfrm>
        </p:grpSpPr>
        <p:pic>
          <p:nvPicPr>
            <p:cNvPr name="Picture 14" id="14"/>
            <p:cNvPicPr>
              <a:picLocks noChangeAspect="true"/>
            </p:cNvPicPr>
            <p:nvPr/>
          </p:nvPicPr>
          <p:blipFill>
            <a:blip r:embed="rId7"/>
            <a:srcRect l="19405" t="0" r="19405" b="0"/>
            <a:stretch>
              <a:fillRect/>
            </a:stretch>
          </p:blipFill>
          <p:spPr>
            <a:xfrm flipH="false" flipV="false">
              <a:off x="0" y="0"/>
              <a:ext cx="3192460" cy="3476099"/>
            </a:xfrm>
            <a:prstGeom prst="rect">
              <a:avLst/>
            </a:prstGeom>
          </p:spPr>
        </p:pic>
      </p:grpSp>
      <p:grpSp>
        <p:nvGrpSpPr>
          <p:cNvPr name="Group 15" id="15"/>
          <p:cNvGrpSpPr/>
          <p:nvPr/>
        </p:nvGrpSpPr>
        <p:grpSpPr>
          <a:xfrm rot="0">
            <a:off x="11405729" y="3274069"/>
            <a:ext cx="2394345" cy="2607074"/>
            <a:chOff x="0" y="0"/>
            <a:chExt cx="3192460" cy="3476099"/>
          </a:xfrm>
        </p:grpSpPr>
        <p:pic>
          <p:nvPicPr>
            <p:cNvPr name="Picture 16" id="16"/>
            <p:cNvPicPr>
              <a:picLocks noChangeAspect="true"/>
            </p:cNvPicPr>
            <p:nvPr/>
          </p:nvPicPr>
          <p:blipFill>
            <a:blip r:embed="rId8"/>
            <a:srcRect l="33434" t="0" r="20645" b="0"/>
            <a:stretch>
              <a:fillRect/>
            </a:stretch>
          </p:blipFill>
          <p:spPr>
            <a:xfrm flipH="false" flipV="false">
              <a:off x="0" y="0"/>
              <a:ext cx="3192460" cy="3476099"/>
            </a:xfrm>
            <a:prstGeom prst="rect">
              <a:avLst/>
            </a:prstGeom>
          </p:spPr>
        </p:pic>
      </p:grpSp>
      <p:sp>
        <p:nvSpPr>
          <p:cNvPr name="TextBox 17" id="17"/>
          <p:cNvSpPr txBox="true"/>
          <p:nvPr/>
        </p:nvSpPr>
        <p:spPr>
          <a:xfrm rot="0">
            <a:off x="1028700" y="9004935"/>
            <a:ext cx="3420953" cy="253365"/>
          </a:xfrm>
          <a:prstGeom prst="rect">
            <a:avLst/>
          </a:prstGeom>
        </p:spPr>
        <p:txBody>
          <a:bodyPr anchor="t" rtlCol="false" tIns="0" lIns="0" bIns="0" rIns="0">
            <a:spAutoFit/>
          </a:bodyPr>
          <a:lstStyle/>
          <a:p>
            <a:pPr algn="l">
              <a:lnSpc>
                <a:spcPts val="1979"/>
              </a:lnSpc>
            </a:pPr>
            <a:r>
              <a:rPr lang="en-US" sz="1999" b="true">
                <a:solidFill>
                  <a:srgbClr val="F4F2E6"/>
                </a:solidFill>
                <a:latin typeface="Nunito Sans Bold"/>
                <a:ea typeface="Nunito Sans Bold"/>
                <a:cs typeface="Nunito Sans Bold"/>
                <a:sym typeface="Nunito Sans Bold"/>
              </a:rPr>
              <a:t>KIENAUTO</a:t>
            </a:r>
          </a:p>
        </p:txBody>
      </p:sp>
      <p:sp>
        <p:nvSpPr>
          <p:cNvPr name="TextBox 18" id="18"/>
          <p:cNvSpPr txBox="true"/>
          <p:nvPr/>
        </p:nvSpPr>
        <p:spPr>
          <a:xfrm rot="0">
            <a:off x="11064562" y="6510897"/>
            <a:ext cx="3076678" cy="422275"/>
          </a:xfrm>
          <a:prstGeom prst="rect">
            <a:avLst/>
          </a:prstGeom>
        </p:spPr>
        <p:txBody>
          <a:bodyPr anchor="t" rtlCol="false" tIns="0" lIns="0" bIns="0" rIns="0">
            <a:spAutoFit/>
          </a:bodyPr>
          <a:lstStyle/>
          <a:p>
            <a:pPr algn="ctr">
              <a:lnSpc>
                <a:spcPts val="3499"/>
              </a:lnSpc>
            </a:pPr>
            <a:r>
              <a:rPr lang="en-US" b="true" sz="2499">
                <a:solidFill>
                  <a:srgbClr val="F4F2E6"/>
                </a:solidFill>
                <a:latin typeface="Nunito Sans Bold"/>
                <a:ea typeface="Nunito Sans Bold"/>
                <a:cs typeface="Nunito Sans Bold"/>
                <a:sym typeface="Nunito Sans Bold"/>
              </a:rPr>
              <a:t>FONT AWESOME</a:t>
            </a:r>
          </a:p>
        </p:txBody>
      </p:sp>
      <p:sp>
        <p:nvSpPr>
          <p:cNvPr name="TextBox 19" id="19"/>
          <p:cNvSpPr txBox="true"/>
          <p:nvPr/>
        </p:nvSpPr>
        <p:spPr>
          <a:xfrm rot="0">
            <a:off x="4146760" y="6510897"/>
            <a:ext cx="3076678" cy="422275"/>
          </a:xfrm>
          <a:prstGeom prst="rect">
            <a:avLst/>
          </a:prstGeom>
        </p:spPr>
        <p:txBody>
          <a:bodyPr anchor="t" rtlCol="false" tIns="0" lIns="0" bIns="0" rIns="0">
            <a:spAutoFit/>
          </a:bodyPr>
          <a:lstStyle/>
          <a:p>
            <a:pPr algn="ctr">
              <a:lnSpc>
                <a:spcPts val="3499"/>
              </a:lnSpc>
            </a:pPr>
            <a:r>
              <a:rPr lang="en-US" b="true" sz="2499">
                <a:solidFill>
                  <a:srgbClr val="F4F2E6"/>
                </a:solidFill>
                <a:latin typeface="Nunito Sans Bold"/>
                <a:ea typeface="Nunito Sans Bold"/>
                <a:cs typeface="Nunito Sans Bold"/>
                <a:sym typeface="Nunito Sans Bold"/>
              </a:rPr>
              <a:t>JQUERY</a:t>
            </a:r>
          </a:p>
        </p:txBody>
      </p:sp>
      <p:sp>
        <p:nvSpPr>
          <p:cNvPr name="TextBox 20" id="20"/>
          <p:cNvSpPr txBox="true"/>
          <p:nvPr/>
        </p:nvSpPr>
        <p:spPr>
          <a:xfrm rot="0">
            <a:off x="7724686" y="6510897"/>
            <a:ext cx="3076678" cy="422275"/>
          </a:xfrm>
          <a:prstGeom prst="rect">
            <a:avLst/>
          </a:prstGeom>
        </p:spPr>
        <p:txBody>
          <a:bodyPr anchor="t" rtlCol="false" tIns="0" lIns="0" bIns="0" rIns="0">
            <a:spAutoFit/>
          </a:bodyPr>
          <a:lstStyle/>
          <a:p>
            <a:pPr algn="ctr">
              <a:lnSpc>
                <a:spcPts val="3499"/>
              </a:lnSpc>
            </a:pPr>
            <a:r>
              <a:rPr lang="en-US" b="true" sz="2499">
                <a:solidFill>
                  <a:srgbClr val="F4F2E6"/>
                </a:solidFill>
                <a:latin typeface="Nunito Sans Bold"/>
                <a:ea typeface="Nunito Sans Bold"/>
                <a:cs typeface="Nunito Sans Bold"/>
                <a:sym typeface="Nunito Sans Bold"/>
              </a:rPr>
              <a:t>BOOSTRAP</a:t>
            </a:r>
          </a:p>
        </p:txBody>
      </p:sp>
      <p:sp>
        <p:nvSpPr>
          <p:cNvPr name="TextBox 21" id="21"/>
          <p:cNvSpPr txBox="true"/>
          <p:nvPr/>
        </p:nvSpPr>
        <p:spPr>
          <a:xfrm rot="0">
            <a:off x="3659995" y="581025"/>
            <a:ext cx="10968010" cy="1314449"/>
          </a:xfrm>
          <a:prstGeom prst="rect">
            <a:avLst/>
          </a:prstGeom>
        </p:spPr>
        <p:txBody>
          <a:bodyPr anchor="t" rtlCol="false" tIns="0" lIns="0" bIns="0" rIns="0">
            <a:spAutoFit/>
          </a:bodyPr>
          <a:lstStyle/>
          <a:p>
            <a:pPr algn="ctr">
              <a:lnSpc>
                <a:spcPts val="9899"/>
              </a:lnSpc>
            </a:pPr>
            <a:r>
              <a:rPr lang="en-US" b="true" sz="9999" i="true">
                <a:solidFill>
                  <a:srgbClr val="F4F2E6"/>
                </a:solidFill>
                <a:latin typeface="Cormorant Garamond Bold Italics"/>
                <a:ea typeface="Cormorant Garamond Bold Italics"/>
                <a:cs typeface="Cormorant Garamond Bold Italics"/>
                <a:sym typeface="Cormorant Garamond Bold Italics"/>
              </a:rPr>
              <a:t>Thư viện</a:t>
            </a:r>
          </a:p>
        </p:txBody>
      </p:sp>
    </p:spTree>
  </p:cSld>
  <p:clrMapOvr>
    <a:masterClrMapping/>
  </p:clrMapOvr>
  <p:transition spd="slow">
    <p:cover dir="ld"/>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657" t="-3657" r="-3133" b="-3133"/>
            </a:stretch>
          </a:blipFill>
        </p:spPr>
      </p:sp>
      <p:sp>
        <p:nvSpPr>
          <p:cNvPr name="AutoShape 3" id="3"/>
          <p:cNvSpPr/>
          <p:nvPr/>
        </p:nvSpPr>
        <p:spPr>
          <a:xfrm rot="-10800000">
            <a:off x="4449653" y="9089531"/>
            <a:ext cx="11275703" cy="0"/>
          </a:xfrm>
          <a:prstGeom prst="line">
            <a:avLst/>
          </a:prstGeom>
          <a:ln cap="flat" w="19050">
            <a:solidFill>
              <a:srgbClr val="1B1A1A"/>
            </a:solidFill>
            <a:prstDash val="solid"/>
            <a:headEnd type="none" len="sm" w="sm"/>
            <a:tailEnd type="none" len="sm" w="sm"/>
          </a:ln>
        </p:spPr>
      </p:sp>
      <p:grpSp>
        <p:nvGrpSpPr>
          <p:cNvPr name="Group 4" id="4"/>
          <p:cNvGrpSpPr/>
          <p:nvPr/>
        </p:nvGrpSpPr>
        <p:grpSpPr>
          <a:xfrm rot="0">
            <a:off x="17109758" y="589268"/>
            <a:ext cx="1028593" cy="8669032"/>
            <a:chOff x="0" y="0"/>
            <a:chExt cx="1371457" cy="11558709"/>
          </a:xfrm>
        </p:grpSpPr>
        <p:sp>
          <p:nvSpPr>
            <p:cNvPr name="AutoShape 5" id="5"/>
            <p:cNvSpPr/>
            <p:nvPr/>
          </p:nvSpPr>
          <p:spPr>
            <a:xfrm>
              <a:off x="685728" y="2735627"/>
              <a:ext cx="0" cy="6673364"/>
            </a:xfrm>
            <a:prstGeom prst="line">
              <a:avLst/>
            </a:prstGeom>
            <a:ln cap="flat" w="25400">
              <a:solidFill>
                <a:srgbClr val="1B1A1A"/>
              </a:solidFill>
              <a:prstDash val="solid"/>
              <a:headEnd type="none" len="sm" w="sm"/>
              <a:tailEnd type="none" len="sm" w="sm"/>
            </a:ln>
          </p:spPr>
        </p:sp>
        <p:sp>
          <p:nvSpPr>
            <p:cNvPr name="TextBox 6" id="6"/>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1B1A1A"/>
                  </a:solidFill>
                  <a:latin typeface="Open Sauce Bold"/>
                  <a:ea typeface="Open Sauce Bold"/>
                  <a:cs typeface="Open Sauce Bold"/>
                  <a:sym typeface="Open Sauce Bold"/>
                </a:rPr>
                <a:t>04</a:t>
              </a:r>
            </a:p>
          </p:txBody>
        </p:sp>
        <p:sp>
          <p:nvSpPr>
            <p:cNvPr name="Freeform 7" id="7"/>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Freeform 8" id="8"/>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5"/>
            <a:stretch>
              <a:fillRect l="0" t="0" r="0" b="0"/>
            </a:stretch>
          </a:blipFill>
        </p:spPr>
      </p:sp>
      <p:grpSp>
        <p:nvGrpSpPr>
          <p:cNvPr name="Group 9" id="9"/>
          <p:cNvGrpSpPr/>
          <p:nvPr/>
        </p:nvGrpSpPr>
        <p:grpSpPr>
          <a:xfrm rot="0">
            <a:off x="2187303" y="1499600"/>
            <a:ext cx="13913394" cy="7287800"/>
            <a:chOff x="0" y="0"/>
            <a:chExt cx="18551193" cy="9717067"/>
          </a:xfrm>
        </p:grpSpPr>
        <p:grpSp>
          <p:nvGrpSpPr>
            <p:cNvPr name="Group 10" id="10"/>
            <p:cNvGrpSpPr/>
            <p:nvPr/>
          </p:nvGrpSpPr>
          <p:grpSpPr>
            <a:xfrm rot="0">
              <a:off x="0" y="0"/>
              <a:ext cx="18551193" cy="9717067"/>
              <a:chOff x="0" y="0"/>
              <a:chExt cx="3668142" cy="1921363"/>
            </a:xfrm>
          </p:grpSpPr>
          <p:sp>
            <p:nvSpPr>
              <p:cNvPr name="Freeform 11" id="11"/>
              <p:cNvSpPr/>
              <p:nvPr/>
            </p:nvSpPr>
            <p:spPr>
              <a:xfrm flipH="false" flipV="false" rot="0">
                <a:off x="0" y="0"/>
                <a:ext cx="3668142" cy="1921364"/>
              </a:xfrm>
              <a:custGeom>
                <a:avLst/>
                <a:gdLst/>
                <a:ahLst/>
                <a:cxnLst/>
                <a:rect r="r" b="b" t="t" l="l"/>
                <a:pathLst>
                  <a:path h="1921364" w="3668142">
                    <a:moveTo>
                      <a:pt x="28378" y="0"/>
                    </a:moveTo>
                    <a:lnTo>
                      <a:pt x="3639764" y="0"/>
                    </a:lnTo>
                    <a:cubicBezTo>
                      <a:pt x="3655437" y="0"/>
                      <a:pt x="3668142" y="12705"/>
                      <a:pt x="3668142" y="28378"/>
                    </a:cubicBezTo>
                    <a:lnTo>
                      <a:pt x="3668142" y="1892985"/>
                    </a:lnTo>
                    <a:cubicBezTo>
                      <a:pt x="3668142" y="1900512"/>
                      <a:pt x="3665153" y="1907730"/>
                      <a:pt x="3659830" y="1913052"/>
                    </a:cubicBezTo>
                    <a:cubicBezTo>
                      <a:pt x="3654509" y="1918374"/>
                      <a:pt x="3647291" y="1921364"/>
                      <a:pt x="3639764" y="1921364"/>
                    </a:cubicBezTo>
                    <a:lnTo>
                      <a:pt x="28378" y="1921364"/>
                    </a:lnTo>
                    <a:cubicBezTo>
                      <a:pt x="12705" y="1921364"/>
                      <a:pt x="0" y="1908658"/>
                      <a:pt x="0" y="1892985"/>
                    </a:cubicBezTo>
                    <a:lnTo>
                      <a:pt x="0" y="28378"/>
                    </a:lnTo>
                    <a:cubicBezTo>
                      <a:pt x="0" y="20852"/>
                      <a:pt x="2990" y="13634"/>
                      <a:pt x="8312" y="8312"/>
                    </a:cubicBezTo>
                    <a:cubicBezTo>
                      <a:pt x="13634" y="2990"/>
                      <a:pt x="20852" y="0"/>
                      <a:pt x="28378" y="0"/>
                    </a:cubicBezTo>
                    <a:close/>
                  </a:path>
                </a:pathLst>
              </a:custGeom>
              <a:solidFill>
                <a:srgbClr val="1B1A1A"/>
              </a:solidFill>
            </p:spPr>
          </p:sp>
          <p:sp>
            <p:nvSpPr>
              <p:cNvPr name="TextBox 12" id="12"/>
              <p:cNvSpPr txBox="true"/>
              <p:nvPr/>
            </p:nvSpPr>
            <p:spPr>
              <a:xfrm>
                <a:off x="0" y="47625"/>
                <a:ext cx="3668142" cy="1873738"/>
              </a:xfrm>
              <a:prstGeom prst="rect">
                <a:avLst/>
              </a:prstGeom>
            </p:spPr>
            <p:txBody>
              <a:bodyPr anchor="ctr" rtlCol="false" tIns="50749" lIns="50749" bIns="50749" rIns="50749"/>
              <a:lstStyle/>
              <a:p>
                <a:pPr algn="ctr">
                  <a:lnSpc>
                    <a:spcPts val="1979"/>
                  </a:lnSpc>
                </a:pPr>
              </a:p>
              <a:p>
                <a:pPr algn="ctr">
                  <a:lnSpc>
                    <a:spcPts val="1979"/>
                  </a:lnSpc>
                </a:pPr>
              </a:p>
              <a:p>
                <a:pPr algn="ctr">
                  <a:lnSpc>
                    <a:spcPts val="1979"/>
                  </a:lnSpc>
                </a:pPr>
              </a:p>
              <a:p>
                <a:pPr algn="ctr">
                  <a:lnSpc>
                    <a:spcPts val="1979"/>
                  </a:lnSpc>
                </a:pPr>
              </a:p>
            </p:txBody>
          </p:sp>
        </p:grpSp>
        <p:sp>
          <p:nvSpPr>
            <p:cNvPr name="Freeform 13" id="13"/>
            <p:cNvSpPr/>
            <p:nvPr/>
          </p:nvSpPr>
          <p:spPr>
            <a:xfrm flipH="false" flipV="false" rot="0">
              <a:off x="0" y="37522"/>
              <a:ext cx="18551193" cy="9679544"/>
            </a:xfrm>
            <a:custGeom>
              <a:avLst/>
              <a:gdLst/>
              <a:ahLst/>
              <a:cxnLst/>
              <a:rect r="r" b="b" t="t" l="l"/>
              <a:pathLst>
                <a:path h="9679544" w="18551193">
                  <a:moveTo>
                    <a:pt x="0" y="0"/>
                  </a:moveTo>
                  <a:lnTo>
                    <a:pt x="18551193" y="0"/>
                  </a:lnTo>
                  <a:lnTo>
                    <a:pt x="18551193" y="9679545"/>
                  </a:lnTo>
                  <a:lnTo>
                    <a:pt x="0" y="9679545"/>
                  </a:lnTo>
                  <a:lnTo>
                    <a:pt x="0" y="0"/>
                  </a:lnTo>
                  <a:close/>
                </a:path>
              </a:pathLst>
            </a:custGeom>
            <a:blipFill>
              <a:blip r:embed="rId6">
                <a:alphaModFix amt="9999"/>
              </a:blip>
              <a:stretch>
                <a:fillRect l="0" t="-12927" r="-5153" b="-433"/>
              </a:stretch>
            </a:blipFill>
          </p:spPr>
        </p:sp>
      </p:grpSp>
      <p:sp>
        <p:nvSpPr>
          <p:cNvPr name="Freeform 14" id="14"/>
          <p:cNvSpPr/>
          <p:nvPr/>
        </p:nvSpPr>
        <p:spPr>
          <a:xfrm flipH="false" flipV="false" rot="0">
            <a:off x="2855218" y="2046275"/>
            <a:ext cx="12577565" cy="6194451"/>
          </a:xfrm>
          <a:custGeom>
            <a:avLst/>
            <a:gdLst/>
            <a:ahLst/>
            <a:cxnLst/>
            <a:rect r="r" b="b" t="t" l="l"/>
            <a:pathLst>
              <a:path h="6194451" w="12577565">
                <a:moveTo>
                  <a:pt x="0" y="0"/>
                </a:moveTo>
                <a:lnTo>
                  <a:pt x="12577564" y="0"/>
                </a:lnTo>
                <a:lnTo>
                  <a:pt x="12577564" y="6194450"/>
                </a:lnTo>
                <a:lnTo>
                  <a:pt x="0" y="6194450"/>
                </a:lnTo>
                <a:lnTo>
                  <a:pt x="0" y="0"/>
                </a:lnTo>
                <a:close/>
              </a:path>
            </a:pathLst>
          </a:custGeom>
          <a:blipFill>
            <a:blip r:embed="rId7"/>
            <a:stretch>
              <a:fillRect l="0" t="0" r="0" b="0"/>
            </a:stretch>
          </a:blipFill>
        </p:spPr>
      </p:sp>
      <p:sp>
        <p:nvSpPr>
          <p:cNvPr name="TextBox 15" id="15"/>
          <p:cNvSpPr txBox="true"/>
          <p:nvPr/>
        </p:nvSpPr>
        <p:spPr>
          <a:xfrm rot="0">
            <a:off x="1028700" y="9004935"/>
            <a:ext cx="3420953" cy="253365"/>
          </a:xfrm>
          <a:prstGeom prst="rect">
            <a:avLst/>
          </a:prstGeom>
        </p:spPr>
        <p:txBody>
          <a:bodyPr anchor="t" rtlCol="false" tIns="0" lIns="0" bIns="0" rIns="0">
            <a:spAutoFit/>
          </a:bodyPr>
          <a:lstStyle/>
          <a:p>
            <a:pPr algn="l">
              <a:lnSpc>
                <a:spcPts val="1979"/>
              </a:lnSpc>
            </a:pPr>
            <a:r>
              <a:rPr lang="en-US" sz="1999" b="true">
                <a:solidFill>
                  <a:srgbClr val="1B1A1A"/>
                </a:solidFill>
                <a:latin typeface="Nunito Sans Bold"/>
                <a:ea typeface="Nunito Sans Bold"/>
                <a:cs typeface="Nunito Sans Bold"/>
                <a:sym typeface="Nunito Sans Bold"/>
              </a:rPr>
              <a:t>K22CNT4</a:t>
            </a:r>
          </a:p>
        </p:txBody>
      </p:sp>
      <p:sp>
        <p:nvSpPr>
          <p:cNvPr name="TextBox 16" id="16"/>
          <p:cNvSpPr txBox="true"/>
          <p:nvPr/>
        </p:nvSpPr>
        <p:spPr>
          <a:xfrm rot="0">
            <a:off x="4614570" y="88253"/>
            <a:ext cx="9058860" cy="1183005"/>
          </a:xfrm>
          <a:prstGeom prst="rect">
            <a:avLst/>
          </a:prstGeom>
        </p:spPr>
        <p:txBody>
          <a:bodyPr anchor="t" rtlCol="false" tIns="0" lIns="0" bIns="0" rIns="0">
            <a:spAutoFit/>
          </a:bodyPr>
          <a:lstStyle/>
          <a:p>
            <a:pPr algn="l">
              <a:lnSpc>
                <a:spcPts val="8910"/>
              </a:lnSpc>
            </a:pPr>
            <a:r>
              <a:rPr lang="en-US" b="true" sz="9000" i="true">
                <a:solidFill>
                  <a:srgbClr val="1B1A1A"/>
                </a:solidFill>
                <a:latin typeface="Cormorant Garamond Bold Italics"/>
                <a:ea typeface="Cormorant Garamond Bold Italics"/>
                <a:cs typeface="Cormorant Garamond Bold Italics"/>
                <a:sym typeface="Cormorant Garamond Bold Italics"/>
              </a:rPr>
              <a:t>Giao diện trang chủ</a:t>
            </a:r>
          </a:p>
        </p:txBody>
      </p:sp>
    </p:spTree>
  </p:cSld>
  <p:clrMapOvr>
    <a:masterClrMapping/>
  </p:clrMapOvr>
  <p:transition spd="slow">
    <p:cover dir="ld"/>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420" t="-3420" r="-4845" b="-4845"/>
            </a:stretch>
          </a:blipFill>
        </p:spPr>
      </p:sp>
      <p:sp>
        <p:nvSpPr>
          <p:cNvPr name="TextBox 3" id="3"/>
          <p:cNvSpPr txBox="true"/>
          <p:nvPr/>
        </p:nvSpPr>
        <p:spPr>
          <a:xfrm rot="0">
            <a:off x="3659995" y="185151"/>
            <a:ext cx="10968010" cy="1314449"/>
          </a:xfrm>
          <a:prstGeom prst="rect">
            <a:avLst/>
          </a:prstGeom>
        </p:spPr>
        <p:txBody>
          <a:bodyPr anchor="t" rtlCol="false" tIns="0" lIns="0" bIns="0" rIns="0">
            <a:spAutoFit/>
          </a:bodyPr>
          <a:lstStyle/>
          <a:p>
            <a:pPr algn="ctr">
              <a:lnSpc>
                <a:spcPts val="9899"/>
              </a:lnSpc>
            </a:pPr>
            <a:r>
              <a:rPr lang="en-US" b="true" sz="9999" i="true">
                <a:solidFill>
                  <a:srgbClr val="F4F2E6"/>
                </a:solidFill>
                <a:latin typeface="Cormorant Garamond Bold Italics"/>
                <a:ea typeface="Cormorant Garamond Bold Italics"/>
                <a:cs typeface="Cormorant Garamond Bold Italics"/>
                <a:sym typeface="Cormorant Garamond Bold Italics"/>
              </a:rPr>
              <a:t>Giao diện trang admin</a:t>
            </a:r>
          </a:p>
        </p:txBody>
      </p:sp>
      <p:grpSp>
        <p:nvGrpSpPr>
          <p:cNvPr name="Group 4" id="4"/>
          <p:cNvGrpSpPr/>
          <p:nvPr/>
        </p:nvGrpSpPr>
        <p:grpSpPr>
          <a:xfrm rot="0">
            <a:off x="16745004" y="589268"/>
            <a:ext cx="1028593" cy="8669032"/>
            <a:chOff x="0" y="0"/>
            <a:chExt cx="1371457" cy="11558709"/>
          </a:xfrm>
        </p:grpSpPr>
        <p:sp>
          <p:nvSpPr>
            <p:cNvPr name="AutoShape 5" id="5"/>
            <p:cNvSpPr/>
            <p:nvPr/>
          </p:nvSpPr>
          <p:spPr>
            <a:xfrm>
              <a:off x="685728" y="2735627"/>
              <a:ext cx="0" cy="6673364"/>
            </a:xfrm>
            <a:prstGeom prst="line">
              <a:avLst/>
            </a:prstGeom>
            <a:ln cap="flat" w="25400">
              <a:solidFill>
                <a:srgbClr val="F4F2E6"/>
              </a:solidFill>
              <a:prstDash val="solid"/>
              <a:headEnd type="none" len="sm" w="sm"/>
              <a:tailEnd type="none" len="sm" w="sm"/>
            </a:ln>
          </p:spPr>
        </p:sp>
        <p:sp>
          <p:nvSpPr>
            <p:cNvPr name="TextBox 6" id="6"/>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F4F2E6"/>
                  </a:solidFill>
                  <a:latin typeface="Open Sauce Bold"/>
                  <a:ea typeface="Open Sauce Bold"/>
                  <a:cs typeface="Open Sauce Bold"/>
                  <a:sym typeface="Open Sauce Bold"/>
                </a:rPr>
                <a:t>04</a:t>
              </a:r>
            </a:p>
          </p:txBody>
        </p:sp>
        <p:sp>
          <p:nvSpPr>
            <p:cNvPr name="Freeform 7" id="7"/>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Freeform 8" id="8"/>
          <p:cNvSpPr/>
          <p:nvPr/>
        </p:nvSpPr>
        <p:spPr>
          <a:xfrm flipH="false" flipV="false" rot="0">
            <a:off x="2517703" y="1880049"/>
            <a:ext cx="13252595" cy="6526903"/>
          </a:xfrm>
          <a:custGeom>
            <a:avLst/>
            <a:gdLst/>
            <a:ahLst/>
            <a:cxnLst/>
            <a:rect r="r" b="b" t="t" l="l"/>
            <a:pathLst>
              <a:path h="6526903" w="13252595">
                <a:moveTo>
                  <a:pt x="0" y="0"/>
                </a:moveTo>
                <a:lnTo>
                  <a:pt x="13252594" y="0"/>
                </a:lnTo>
                <a:lnTo>
                  <a:pt x="13252594" y="6526902"/>
                </a:lnTo>
                <a:lnTo>
                  <a:pt x="0" y="6526902"/>
                </a:lnTo>
                <a:lnTo>
                  <a:pt x="0" y="0"/>
                </a:lnTo>
                <a:close/>
              </a:path>
            </a:pathLst>
          </a:custGeom>
          <a:blipFill>
            <a:blip r:embed="rId5"/>
            <a:stretch>
              <a:fillRect l="0" t="0" r="0" b="0"/>
            </a:stretch>
          </a:blipFill>
        </p:spPr>
      </p:sp>
      <p:sp>
        <p:nvSpPr>
          <p:cNvPr name="AutoShape 9" id="9"/>
          <p:cNvSpPr/>
          <p:nvPr/>
        </p:nvSpPr>
        <p:spPr>
          <a:xfrm rot="-10800000">
            <a:off x="4449653" y="9089531"/>
            <a:ext cx="11275703" cy="0"/>
          </a:xfrm>
          <a:prstGeom prst="line">
            <a:avLst/>
          </a:prstGeom>
          <a:ln cap="flat" w="19050">
            <a:solidFill>
              <a:srgbClr val="F4F2E6"/>
            </a:solidFill>
            <a:prstDash val="solid"/>
            <a:headEnd type="none" len="sm" w="sm"/>
            <a:tailEnd type="none" len="sm" w="sm"/>
          </a:ln>
        </p:spPr>
      </p:sp>
      <p:sp>
        <p:nvSpPr>
          <p:cNvPr name="Freeform 10" id="10"/>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6"/>
            <a:stretch>
              <a:fillRect l="0" t="0" r="0" b="0"/>
            </a:stretch>
          </a:blipFill>
        </p:spPr>
      </p:sp>
      <p:sp>
        <p:nvSpPr>
          <p:cNvPr name="TextBox 11" id="11"/>
          <p:cNvSpPr txBox="true"/>
          <p:nvPr/>
        </p:nvSpPr>
        <p:spPr>
          <a:xfrm rot="0">
            <a:off x="1028700" y="9004935"/>
            <a:ext cx="3420953" cy="253365"/>
          </a:xfrm>
          <a:prstGeom prst="rect">
            <a:avLst/>
          </a:prstGeom>
        </p:spPr>
        <p:txBody>
          <a:bodyPr anchor="t" rtlCol="false" tIns="0" lIns="0" bIns="0" rIns="0">
            <a:spAutoFit/>
          </a:bodyPr>
          <a:lstStyle/>
          <a:p>
            <a:pPr algn="l">
              <a:lnSpc>
                <a:spcPts val="1979"/>
              </a:lnSpc>
            </a:pPr>
            <a:r>
              <a:rPr lang="en-US" sz="1999" b="true">
                <a:solidFill>
                  <a:srgbClr val="F4F2E6"/>
                </a:solidFill>
                <a:latin typeface="Nunito Sans Bold"/>
                <a:ea typeface="Nunito Sans Bold"/>
                <a:cs typeface="Nunito Sans Bold"/>
                <a:sym typeface="Nunito Sans Bold"/>
              </a:rPr>
              <a:t>KIENAUTO</a:t>
            </a:r>
          </a:p>
        </p:txBody>
      </p:sp>
    </p:spTree>
  </p:cSld>
  <p:clrMapOvr>
    <a:masterClrMapping/>
  </p:clrMapOvr>
  <p:transition spd="slow">
    <p:cover dir="ld"/>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3657" t="-3657" r="-3133" b="-3133"/>
            </a:stretch>
          </a:blipFill>
        </p:spPr>
      </p:sp>
      <p:sp>
        <p:nvSpPr>
          <p:cNvPr name="AutoShape 3" id="3"/>
          <p:cNvSpPr/>
          <p:nvPr/>
        </p:nvSpPr>
        <p:spPr>
          <a:xfrm rot="-10800000">
            <a:off x="4449653" y="9089531"/>
            <a:ext cx="11275703" cy="0"/>
          </a:xfrm>
          <a:prstGeom prst="line">
            <a:avLst/>
          </a:prstGeom>
          <a:ln cap="flat" w="19050">
            <a:solidFill>
              <a:srgbClr val="1B1A1A"/>
            </a:solidFill>
            <a:prstDash val="solid"/>
            <a:headEnd type="none" len="sm" w="sm"/>
            <a:tailEnd type="none" len="sm" w="sm"/>
          </a:ln>
        </p:spPr>
      </p:sp>
      <p:grpSp>
        <p:nvGrpSpPr>
          <p:cNvPr name="Group 4" id="4"/>
          <p:cNvGrpSpPr/>
          <p:nvPr/>
        </p:nvGrpSpPr>
        <p:grpSpPr>
          <a:xfrm rot="0">
            <a:off x="17109758" y="589268"/>
            <a:ext cx="1028593" cy="8669032"/>
            <a:chOff x="0" y="0"/>
            <a:chExt cx="1371457" cy="11558709"/>
          </a:xfrm>
        </p:grpSpPr>
        <p:sp>
          <p:nvSpPr>
            <p:cNvPr name="AutoShape 5" id="5"/>
            <p:cNvSpPr/>
            <p:nvPr/>
          </p:nvSpPr>
          <p:spPr>
            <a:xfrm>
              <a:off x="685728" y="2735627"/>
              <a:ext cx="0" cy="6673364"/>
            </a:xfrm>
            <a:prstGeom prst="line">
              <a:avLst/>
            </a:prstGeom>
            <a:ln cap="flat" w="25400">
              <a:solidFill>
                <a:srgbClr val="1B1A1A"/>
              </a:solidFill>
              <a:prstDash val="solid"/>
              <a:headEnd type="none" len="sm" w="sm"/>
              <a:tailEnd type="none" len="sm" w="sm"/>
            </a:ln>
          </p:spPr>
        </p:sp>
        <p:sp>
          <p:nvSpPr>
            <p:cNvPr name="TextBox 6" id="6"/>
            <p:cNvSpPr txBox="true"/>
            <p:nvPr/>
          </p:nvSpPr>
          <p:spPr>
            <a:xfrm rot="0">
              <a:off x="0" y="10215684"/>
              <a:ext cx="1371457" cy="1343025"/>
            </a:xfrm>
            <a:prstGeom prst="rect">
              <a:avLst/>
            </a:prstGeom>
          </p:spPr>
          <p:txBody>
            <a:bodyPr anchor="t" rtlCol="false" tIns="0" lIns="0" bIns="0" rIns="0">
              <a:spAutoFit/>
            </a:bodyPr>
            <a:lstStyle/>
            <a:p>
              <a:pPr algn="r" marL="0" indent="0" lvl="0">
                <a:lnSpc>
                  <a:spcPts val="8400"/>
                </a:lnSpc>
                <a:spcBef>
                  <a:spcPct val="0"/>
                </a:spcBef>
              </a:pPr>
              <a:r>
                <a:rPr lang="en-US" b="true" sz="6000">
                  <a:solidFill>
                    <a:srgbClr val="1B1A1A"/>
                  </a:solidFill>
                  <a:latin typeface="Open Sauce Bold"/>
                  <a:ea typeface="Open Sauce Bold"/>
                  <a:cs typeface="Open Sauce Bold"/>
                  <a:sym typeface="Open Sauce Bold"/>
                </a:rPr>
                <a:t>04</a:t>
              </a:r>
            </a:p>
          </p:txBody>
        </p:sp>
        <p:sp>
          <p:nvSpPr>
            <p:cNvPr name="Freeform 7" id="7"/>
            <p:cNvSpPr/>
            <p:nvPr/>
          </p:nvSpPr>
          <p:spPr>
            <a:xfrm flipH="false" flipV="false" rot="0">
              <a:off x="99819" y="0"/>
              <a:ext cx="1171818" cy="1171818"/>
            </a:xfrm>
            <a:custGeom>
              <a:avLst/>
              <a:gdLst/>
              <a:ahLst/>
              <a:cxnLst/>
              <a:rect r="r" b="b" t="t" l="l"/>
              <a:pathLst>
                <a:path h="1171818" w="1171818">
                  <a:moveTo>
                    <a:pt x="0" y="0"/>
                  </a:moveTo>
                  <a:lnTo>
                    <a:pt x="1171819" y="0"/>
                  </a:lnTo>
                  <a:lnTo>
                    <a:pt x="1171819" y="1171818"/>
                  </a:lnTo>
                  <a:lnTo>
                    <a:pt x="0" y="117181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sp>
        <p:nvSpPr>
          <p:cNvPr name="Freeform 8" id="8"/>
          <p:cNvSpPr/>
          <p:nvPr/>
        </p:nvSpPr>
        <p:spPr>
          <a:xfrm flipH="false" flipV="false" rot="0">
            <a:off x="381000" y="381000"/>
            <a:ext cx="1710476" cy="1146742"/>
          </a:xfrm>
          <a:custGeom>
            <a:avLst/>
            <a:gdLst/>
            <a:ahLst/>
            <a:cxnLst/>
            <a:rect r="r" b="b" t="t" l="l"/>
            <a:pathLst>
              <a:path h="1146742" w="1710476">
                <a:moveTo>
                  <a:pt x="0" y="0"/>
                </a:moveTo>
                <a:lnTo>
                  <a:pt x="1710476" y="0"/>
                </a:lnTo>
                <a:lnTo>
                  <a:pt x="1710476" y="1146742"/>
                </a:lnTo>
                <a:lnTo>
                  <a:pt x="0" y="1146742"/>
                </a:lnTo>
                <a:lnTo>
                  <a:pt x="0" y="0"/>
                </a:lnTo>
                <a:close/>
              </a:path>
            </a:pathLst>
          </a:custGeom>
          <a:blipFill>
            <a:blip r:embed="rId5"/>
            <a:stretch>
              <a:fillRect l="0" t="0" r="0" b="0"/>
            </a:stretch>
          </a:blipFill>
        </p:spPr>
      </p:sp>
      <p:grpSp>
        <p:nvGrpSpPr>
          <p:cNvPr name="Group 9" id="9"/>
          <p:cNvGrpSpPr/>
          <p:nvPr/>
        </p:nvGrpSpPr>
        <p:grpSpPr>
          <a:xfrm rot="0">
            <a:off x="2187303" y="1499600"/>
            <a:ext cx="13913394" cy="7287800"/>
            <a:chOff x="0" y="0"/>
            <a:chExt cx="18551193" cy="9717067"/>
          </a:xfrm>
        </p:grpSpPr>
        <p:grpSp>
          <p:nvGrpSpPr>
            <p:cNvPr name="Group 10" id="10"/>
            <p:cNvGrpSpPr/>
            <p:nvPr/>
          </p:nvGrpSpPr>
          <p:grpSpPr>
            <a:xfrm rot="0">
              <a:off x="0" y="0"/>
              <a:ext cx="18551193" cy="9717067"/>
              <a:chOff x="0" y="0"/>
              <a:chExt cx="3668142" cy="1921363"/>
            </a:xfrm>
          </p:grpSpPr>
          <p:sp>
            <p:nvSpPr>
              <p:cNvPr name="Freeform 11" id="11"/>
              <p:cNvSpPr/>
              <p:nvPr/>
            </p:nvSpPr>
            <p:spPr>
              <a:xfrm flipH="false" flipV="false" rot="0">
                <a:off x="0" y="0"/>
                <a:ext cx="3668142" cy="1921364"/>
              </a:xfrm>
              <a:custGeom>
                <a:avLst/>
                <a:gdLst/>
                <a:ahLst/>
                <a:cxnLst/>
                <a:rect r="r" b="b" t="t" l="l"/>
                <a:pathLst>
                  <a:path h="1921364" w="3668142">
                    <a:moveTo>
                      <a:pt x="28378" y="0"/>
                    </a:moveTo>
                    <a:lnTo>
                      <a:pt x="3639764" y="0"/>
                    </a:lnTo>
                    <a:cubicBezTo>
                      <a:pt x="3655437" y="0"/>
                      <a:pt x="3668142" y="12705"/>
                      <a:pt x="3668142" y="28378"/>
                    </a:cubicBezTo>
                    <a:lnTo>
                      <a:pt x="3668142" y="1892985"/>
                    </a:lnTo>
                    <a:cubicBezTo>
                      <a:pt x="3668142" y="1900512"/>
                      <a:pt x="3665153" y="1907730"/>
                      <a:pt x="3659830" y="1913052"/>
                    </a:cubicBezTo>
                    <a:cubicBezTo>
                      <a:pt x="3654509" y="1918374"/>
                      <a:pt x="3647291" y="1921364"/>
                      <a:pt x="3639764" y="1921364"/>
                    </a:cubicBezTo>
                    <a:lnTo>
                      <a:pt x="28378" y="1921364"/>
                    </a:lnTo>
                    <a:cubicBezTo>
                      <a:pt x="12705" y="1921364"/>
                      <a:pt x="0" y="1908658"/>
                      <a:pt x="0" y="1892985"/>
                    </a:cubicBezTo>
                    <a:lnTo>
                      <a:pt x="0" y="28378"/>
                    </a:lnTo>
                    <a:cubicBezTo>
                      <a:pt x="0" y="20852"/>
                      <a:pt x="2990" y="13634"/>
                      <a:pt x="8312" y="8312"/>
                    </a:cubicBezTo>
                    <a:cubicBezTo>
                      <a:pt x="13634" y="2990"/>
                      <a:pt x="20852" y="0"/>
                      <a:pt x="28378" y="0"/>
                    </a:cubicBezTo>
                    <a:close/>
                  </a:path>
                </a:pathLst>
              </a:custGeom>
              <a:solidFill>
                <a:srgbClr val="1B1A1A"/>
              </a:solidFill>
            </p:spPr>
          </p:sp>
          <p:sp>
            <p:nvSpPr>
              <p:cNvPr name="TextBox 12" id="12"/>
              <p:cNvSpPr txBox="true"/>
              <p:nvPr/>
            </p:nvSpPr>
            <p:spPr>
              <a:xfrm>
                <a:off x="0" y="47625"/>
                <a:ext cx="3668142" cy="1873738"/>
              </a:xfrm>
              <a:prstGeom prst="rect">
                <a:avLst/>
              </a:prstGeom>
            </p:spPr>
            <p:txBody>
              <a:bodyPr anchor="ctr" rtlCol="false" tIns="50749" lIns="50749" bIns="50749" rIns="50749"/>
              <a:lstStyle/>
              <a:p>
                <a:pPr algn="ctr">
                  <a:lnSpc>
                    <a:spcPts val="1979"/>
                  </a:lnSpc>
                </a:pPr>
              </a:p>
              <a:p>
                <a:pPr algn="ctr">
                  <a:lnSpc>
                    <a:spcPts val="1979"/>
                  </a:lnSpc>
                </a:pPr>
              </a:p>
              <a:p>
                <a:pPr algn="ctr">
                  <a:lnSpc>
                    <a:spcPts val="1979"/>
                  </a:lnSpc>
                </a:pPr>
              </a:p>
              <a:p>
                <a:pPr algn="ctr">
                  <a:lnSpc>
                    <a:spcPts val="1979"/>
                  </a:lnSpc>
                </a:pPr>
              </a:p>
            </p:txBody>
          </p:sp>
        </p:grpSp>
        <p:sp>
          <p:nvSpPr>
            <p:cNvPr name="Freeform 13" id="13"/>
            <p:cNvSpPr/>
            <p:nvPr/>
          </p:nvSpPr>
          <p:spPr>
            <a:xfrm flipH="false" flipV="false" rot="0">
              <a:off x="0" y="37522"/>
              <a:ext cx="18551193" cy="9679544"/>
            </a:xfrm>
            <a:custGeom>
              <a:avLst/>
              <a:gdLst/>
              <a:ahLst/>
              <a:cxnLst/>
              <a:rect r="r" b="b" t="t" l="l"/>
              <a:pathLst>
                <a:path h="9679544" w="18551193">
                  <a:moveTo>
                    <a:pt x="0" y="0"/>
                  </a:moveTo>
                  <a:lnTo>
                    <a:pt x="18551193" y="0"/>
                  </a:lnTo>
                  <a:lnTo>
                    <a:pt x="18551193" y="9679545"/>
                  </a:lnTo>
                  <a:lnTo>
                    <a:pt x="0" y="9679545"/>
                  </a:lnTo>
                  <a:lnTo>
                    <a:pt x="0" y="0"/>
                  </a:lnTo>
                  <a:close/>
                </a:path>
              </a:pathLst>
            </a:custGeom>
            <a:blipFill>
              <a:blip r:embed="rId6">
                <a:alphaModFix amt="9999"/>
              </a:blip>
              <a:stretch>
                <a:fillRect l="0" t="-12927" r="-5153" b="-433"/>
              </a:stretch>
            </a:blipFill>
          </p:spPr>
        </p:sp>
      </p:grpSp>
      <p:sp>
        <p:nvSpPr>
          <p:cNvPr name="Freeform 14" id="14"/>
          <p:cNvSpPr/>
          <p:nvPr/>
        </p:nvSpPr>
        <p:spPr>
          <a:xfrm flipH="false" flipV="false" rot="0">
            <a:off x="2517934" y="2125255"/>
            <a:ext cx="13252132" cy="6036490"/>
          </a:xfrm>
          <a:custGeom>
            <a:avLst/>
            <a:gdLst/>
            <a:ahLst/>
            <a:cxnLst/>
            <a:rect r="r" b="b" t="t" l="l"/>
            <a:pathLst>
              <a:path h="6036490" w="13252132">
                <a:moveTo>
                  <a:pt x="0" y="0"/>
                </a:moveTo>
                <a:lnTo>
                  <a:pt x="13252132" y="0"/>
                </a:lnTo>
                <a:lnTo>
                  <a:pt x="13252132" y="6036490"/>
                </a:lnTo>
                <a:lnTo>
                  <a:pt x="0" y="6036490"/>
                </a:lnTo>
                <a:lnTo>
                  <a:pt x="0" y="0"/>
                </a:lnTo>
                <a:close/>
              </a:path>
            </a:pathLst>
          </a:custGeom>
          <a:blipFill>
            <a:blip r:embed="rId7"/>
            <a:stretch>
              <a:fillRect l="0" t="-5246" r="0" b="-8362"/>
            </a:stretch>
          </a:blipFill>
        </p:spPr>
      </p:sp>
      <p:sp>
        <p:nvSpPr>
          <p:cNvPr name="TextBox 15" id="15"/>
          <p:cNvSpPr txBox="true"/>
          <p:nvPr/>
        </p:nvSpPr>
        <p:spPr>
          <a:xfrm rot="0">
            <a:off x="1028700" y="9004935"/>
            <a:ext cx="3420953" cy="253365"/>
          </a:xfrm>
          <a:prstGeom prst="rect">
            <a:avLst/>
          </a:prstGeom>
        </p:spPr>
        <p:txBody>
          <a:bodyPr anchor="t" rtlCol="false" tIns="0" lIns="0" bIns="0" rIns="0">
            <a:spAutoFit/>
          </a:bodyPr>
          <a:lstStyle/>
          <a:p>
            <a:pPr algn="l">
              <a:lnSpc>
                <a:spcPts val="1979"/>
              </a:lnSpc>
            </a:pPr>
            <a:r>
              <a:rPr lang="en-US" sz="1999" b="true">
                <a:solidFill>
                  <a:srgbClr val="1B1A1A"/>
                </a:solidFill>
                <a:latin typeface="Nunito Sans Bold"/>
                <a:ea typeface="Nunito Sans Bold"/>
                <a:cs typeface="Nunito Sans Bold"/>
                <a:sym typeface="Nunito Sans Bold"/>
              </a:rPr>
              <a:t>K22CNT4</a:t>
            </a:r>
          </a:p>
        </p:txBody>
      </p:sp>
      <p:sp>
        <p:nvSpPr>
          <p:cNvPr name="TextBox 16" id="16"/>
          <p:cNvSpPr txBox="true"/>
          <p:nvPr/>
        </p:nvSpPr>
        <p:spPr>
          <a:xfrm rot="0">
            <a:off x="4614570" y="180975"/>
            <a:ext cx="9058860" cy="1183005"/>
          </a:xfrm>
          <a:prstGeom prst="rect">
            <a:avLst/>
          </a:prstGeom>
        </p:spPr>
        <p:txBody>
          <a:bodyPr anchor="t" rtlCol="false" tIns="0" lIns="0" bIns="0" rIns="0">
            <a:spAutoFit/>
          </a:bodyPr>
          <a:lstStyle/>
          <a:p>
            <a:pPr algn="l">
              <a:lnSpc>
                <a:spcPts val="8910"/>
              </a:lnSpc>
            </a:pPr>
            <a:r>
              <a:rPr lang="en-US" b="true" sz="9000" i="true">
                <a:solidFill>
                  <a:srgbClr val="1B1A1A"/>
                </a:solidFill>
                <a:latin typeface="Cormorant Garamond Bold Italics"/>
                <a:ea typeface="Cormorant Garamond Bold Italics"/>
                <a:cs typeface="Cormorant Garamond Bold Italics"/>
                <a:sym typeface="Cormorant Garamond Bold Italics"/>
              </a:rPr>
              <a:t>Quản lý danh mục</a:t>
            </a:r>
          </a:p>
        </p:txBody>
      </p:sp>
    </p:spTree>
  </p:cSld>
  <p:clrMapOvr>
    <a:masterClrMapping/>
  </p:clrMapOvr>
  <p:transition spd="slow">
    <p:cover dir="ld"/>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DAGWO6WFBoE</dc:identifier>
  <dcterms:modified xsi:type="dcterms:W3CDTF">2011-08-01T06:04:30Z</dcterms:modified>
  <cp:revision>1</cp:revision>
  <dc:title>Project2</dc:title>
</cp:coreProperties>
</file>

<file path=docProps/thumbnail.jpeg>
</file>